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24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nd Now, O Father, Mindful of the Lo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And Now, O Father, Mindful of the Love” is a Eucharistic hymn that directs the worshiper away from confidence in personal devotion and toward the saving work and continuing priesthood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approaches the Father conscious of weakness, yet does so through the Son whose self-offering is complete and whose heavenly intercession continu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unusually theological for a congregational Communion tex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rings together Calvary, Christ’s heavenly ministry, forgiveness, justification, intercession, sacramental remembrance, spiritual nourishment, perseverance,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failure is taken seriously, but it is placed within a larger confidence in Christ rather than allowed to become the final wor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first major theological emphasis is the relationship between Christ’s completed atonement and his continuing priestly minis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ross is decisive, yet the crucified Christ is also risen, exalted, and ac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assurance therefore looks simultaneously backward to the saving event of Christ’s self-offering and upward to the living Lord who intercedes for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ucharistic theology requires historical sensitiv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ght wrote within nineteenth-century Anglican sacramentalism, and the original title “The Eucharistic Presentation” signals his interest in the relation between Christ’s sacrifice and the church’s Eucharistic a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Communion with honest self-examination without making the quality of your prayer or emotion the basis of your acceptance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Hebrews 7 and Hebrews 10 to hold together Christ’s completed sacrifice and his continuing interc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discussing Eucharistic sacrifice, distinguish Christ’s unique saving self-offering from the different ways Christian traditions describe remembrance, participation, presentation, and sacramental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family, friends, the suffering, and the spiritually vulnerable into intercessory prayer rather than reducing Communion to an individual encoun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receiving Communion lead to repentance, resistance to evil, joyful service, and deeper fellowship with Christ and his peop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2026-08-27T21:29:42Z</dcterms:created>
  <dcterms:modified xsi:type="dcterms:W3CDTF">2026-08-27T21:29:42Z</dcterms:modified>
  <dc:title>And Now, O Father, Mindful of the Love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