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ll Creatures of Our God and K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All Creatures of Our God and King” turns congregational praise into a cosmic summ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n and moon, weather and water, earth and fire are not treated as gods or impersonal scenery; they are fellow creatures whose existence directs attention to the Creat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beings enter that chorus not as owners standing outside creation, but as dependent participants within God's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vision is broader than admiration for na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fuller versions, forgiveness, suffering, mortality, and humble service belong beside the beauty of the elemen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a sacramental vision of creation without making creation divi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terial things can disclose God's wisdom, generosity, beauty, and sustaining power because they are God's creatur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ir value is received rather than independent, and their praise points beyond themsel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delight in nature is therefore compatible with the confession that Creator and creation remain distinc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rancis's language of kinship challenges a purely possessive view of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attentive thanksgiving by naming particular creatures, materials, seasons, and forms of labor through which God sustains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oose one measurable act of stewardship—reducing waste, protecting water, repairing rather than discarding, or supporting responsible land use—as a response to the Creator's generos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oin care for the earth with care for vulnerable people, remembering that Francis's canticle connects creation, forgiveness, suffering, and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mortality to deepen gratitude: receive bodily life as a gift with limits rather than treating death as a subject Christian worship must avoi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whether worship directs admiration beyond creation to God or quietly turns nature, consumption, or human control into an ido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2026-08-26T22:14:10Z</dcterms:created>
  <dcterms:modified xsi:type="dcterms:W3CDTF">2026-08-26T22:14:10Z</dcterms:modified>
  <dc:title>All Creatures of Our God and King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