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ymnInfoMaster">
    <p:bg>
      <p:bgPr>
        <a:solidFill>
          <a:srgbClr val="1722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22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2235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D2A3E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500000">
            <a:off x="8869680" y="-182880"/>
            <a:ext cx="411480" cy="594360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2280000">
            <a:off x="9692640" y="-182880"/>
            <a:ext cx="594360" cy="621792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 rot="2100000">
            <a:off x="10698480" y="-182880"/>
            <a:ext cx="347472" cy="566928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-91440" y="5925312"/>
            <a:ext cx="105156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60120" y="5925312"/>
            <a:ext cx="77724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737360" y="5925312"/>
            <a:ext cx="123444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971800" y="5925312"/>
            <a:ext cx="68580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657600" y="5925312"/>
            <a:ext cx="96012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617720" y="5925312"/>
            <a:ext cx="105156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669280" y="5925312"/>
            <a:ext cx="77724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46520" y="5925312"/>
            <a:ext cx="123444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680960" y="5925312"/>
            <a:ext cx="68580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366760" y="5925312"/>
            <a:ext cx="96012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326880" y="5925312"/>
            <a:ext cx="105156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378440" y="5925312"/>
            <a:ext cx="77724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1155680" y="5925312"/>
            <a:ext cx="123444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20040" y="5925312"/>
            <a:ext cx="11521440" cy="0"/>
          </a:xfrm>
          <a:prstGeom prst="line">
            <a:avLst/>
          </a:prstGeom>
          <a:noFill/>
          <a:ln w="15240">
            <a:solidFill>
              <a:srgbClr val="F0D99A">
                <a:alpha val="6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77240" y="685800"/>
            <a:ext cx="1691640" cy="3840480"/>
          </a:xfrm>
          <a:prstGeom prst="rect">
            <a:avLst/>
          </a:prstGeom>
          <a:solidFill>
            <a:srgbClr val="0B1220">
              <a:alpha val="85000"/>
            </a:srgbClr>
          </a:solidFill>
          <a:ln w="12700">
            <a:solidFill>
              <a:srgbClr val="F0D99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868680" y="795528"/>
            <a:ext cx="340614" cy="11582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245870" y="795528"/>
            <a:ext cx="340614" cy="11582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623060" y="795528"/>
            <a:ext cx="340614" cy="11582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2000250" y="795528"/>
            <a:ext cx="340614" cy="11582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68680" y="1990344"/>
            <a:ext cx="340614" cy="11582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245870" y="1990344"/>
            <a:ext cx="340614" cy="11582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623060" y="1990344"/>
            <a:ext cx="340614" cy="11582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2000250" y="1990344"/>
            <a:ext cx="340614" cy="11582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68680" y="3185160"/>
            <a:ext cx="340614" cy="11582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245870" y="3185160"/>
            <a:ext cx="340614" cy="11582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623060" y="3185160"/>
            <a:ext cx="340614" cy="11582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2000250" y="3185160"/>
            <a:ext cx="340614" cy="11582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600200" y="822960"/>
            <a:ext cx="45720" cy="356616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" y="2490826"/>
            <a:ext cx="1234440" cy="4572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11480" y="6565392"/>
            <a:ext cx="8046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D6C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37" name="Text 35"/>
          <p:cNvSpPr/>
          <p:nvPr/>
        </p:nvSpPr>
        <p:spPr>
          <a:xfrm>
            <a:off x="10149840" y="6565392"/>
            <a:ext cx="1600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</a:t>
            </a:r>
            <a:endParaRPr lang="en-US" sz="750" dirty="0"/>
          </a:p>
        </p:txBody>
      </p:sp>
      <p:sp>
        <p:nvSpPr>
          <p:cNvPr id="38" name="Shape 36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64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7863840" y="2788920"/>
            <a:ext cx="2606040" cy="2057400"/>
          </a:xfrm>
          <a:prstGeom prst="rect">
            <a:avLst/>
          </a:prstGeom>
          <a:solidFill>
            <a:srgbClr val="1B2636">
              <a:alpha val="93000"/>
            </a:srgbClr>
          </a:solidFill>
          <a:ln w="12700">
            <a:solidFill>
              <a:srgbClr val="F0D99A">
                <a:alpha val="2000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7635240" y="2212848"/>
            <a:ext cx="3063240" cy="914400"/>
          </a:xfrm>
          <a:prstGeom prst="triangle">
            <a:avLst/>
          </a:prstGeom>
          <a:solidFill>
            <a:srgbClr val="111827"/>
          </a:solidFill>
          <a:ln w="12700">
            <a:solidFill>
              <a:srgbClr val="F0D99A">
                <a:alpha val="2000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8942832" y="1280160"/>
            <a:ext cx="502920" cy="1554480"/>
          </a:xfrm>
          <a:prstGeom prst="rect">
            <a:avLst/>
          </a:prstGeom>
          <a:solidFill>
            <a:srgbClr val="111827"/>
          </a:solidFill>
          <a:ln w="12700">
            <a:solidFill>
              <a:srgbClr val="F0D99A">
                <a:alpha val="20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8750808" y="804672"/>
            <a:ext cx="868680" cy="594360"/>
          </a:xfrm>
          <a:prstGeom prst="triangle">
            <a:avLst/>
          </a:prstGeom>
          <a:solidFill>
            <a:srgbClr val="111827"/>
          </a:solidFill>
          <a:ln w="12700">
            <a:solidFill>
              <a:srgbClr val="F0D99A">
                <a:alpha val="20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168140" y="329184"/>
            <a:ext cx="61448" cy="384048"/>
          </a:xfrm>
          <a:prstGeom prst="rect">
            <a:avLst/>
          </a:prstGeom>
          <a:solidFill>
            <a:srgbClr val="F0D99A"/>
          </a:solidFill>
          <a:ln w="12700">
            <a:solidFill>
              <a:srgbClr val="F0D99A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9072128" y="436717"/>
            <a:ext cx="253472" cy="53767"/>
          </a:xfrm>
          <a:prstGeom prst="rect">
            <a:avLst/>
          </a:prstGeom>
          <a:solidFill>
            <a:srgbClr val="F0D99A"/>
          </a:solidFill>
          <a:ln w="12700">
            <a:solidFill>
              <a:srgbClr val="F0D99A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302752" y="3127248"/>
            <a:ext cx="713232" cy="960120"/>
          </a:xfrm>
          <a:prstGeom prst="rect">
            <a:avLst/>
          </a:prstGeom>
          <a:solidFill>
            <a:srgbClr val="0B1220">
              <a:alpha val="85000"/>
            </a:srgbClr>
          </a:solidFill>
          <a:ln w="12700">
            <a:solidFill>
              <a:srgbClr val="F0D99A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8394192" y="3236976"/>
            <a:ext cx="96012" cy="198120"/>
          </a:xfrm>
          <a:prstGeom prst="rect">
            <a:avLst/>
          </a:prstGeom>
          <a:solidFill>
            <a:srgbClr val="3D5A80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8526780" y="3236976"/>
            <a:ext cx="96012" cy="198120"/>
          </a:xfrm>
          <a:prstGeom prst="rect">
            <a:avLst/>
          </a:prstGeom>
          <a:solidFill>
            <a:srgbClr val="7D3C35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8659368" y="3236976"/>
            <a:ext cx="96012" cy="198120"/>
          </a:xfrm>
          <a:prstGeom prst="rect">
            <a:avLst/>
          </a:prstGeom>
          <a:solidFill>
            <a:srgbClr val="536B57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8791956" y="3236976"/>
            <a:ext cx="96012" cy="198120"/>
          </a:xfrm>
          <a:prstGeom prst="rect">
            <a:avLst/>
          </a:prstGeom>
          <a:solidFill>
            <a:srgbClr val="D6AA4B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8394192" y="3471672"/>
            <a:ext cx="96012" cy="198120"/>
          </a:xfrm>
          <a:prstGeom prst="rect">
            <a:avLst/>
          </a:prstGeom>
          <a:solidFill>
            <a:srgbClr val="7D3C35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8526780" y="3471672"/>
            <a:ext cx="96012" cy="198120"/>
          </a:xfrm>
          <a:prstGeom prst="rect">
            <a:avLst/>
          </a:prstGeom>
          <a:solidFill>
            <a:srgbClr val="536B57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8659368" y="3471672"/>
            <a:ext cx="96012" cy="198120"/>
          </a:xfrm>
          <a:prstGeom prst="rect">
            <a:avLst/>
          </a:prstGeom>
          <a:solidFill>
            <a:srgbClr val="D6AA4B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8791956" y="3471672"/>
            <a:ext cx="96012" cy="198120"/>
          </a:xfrm>
          <a:prstGeom prst="rect">
            <a:avLst/>
          </a:prstGeom>
          <a:solidFill>
            <a:srgbClr val="3D5A80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8394192" y="3706368"/>
            <a:ext cx="96012" cy="198120"/>
          </a:xfrm>
          <a:prstGeom prst="rect">
            <a:avLst/>
          </a:prstGeom>
          <a:solidFill>
            <a:srgbClr val="536B57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8526780" y="3706368"/>
            <a:ext cx="96012" cy="198120"/>
          </a:xfrm>
          <a:prstGeom prst="rect">
            <a:avLst/>
          </a:prstGeom>
          <a:solidFill>
            <a:srgbClr val="D6AA4B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8659368" y="3706368"/>
            <a:ext cx="96012" cy="198120"/>
          </a:xfrm>
          <a:prstGeom prst="rect">
            <a:avLst/>
          </a:prstGeom>
          <a:solidFill>
            <a:srgbClr val="3D5A80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8791956" y="3706368"/>
            <a:ext cx="96012" cy="198120"/>
          </a:xfrm>
          <a:prstGeom prst="rect">
            <a:avLst/>
          </a:prstGeom>
          <a:solidFill>
            <a:srgbClr val="7D3C35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8636508" y="3264408"/>
            <a:ext cx="45720" cy="68580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8531352" y="3578504"/>
            <a:ext cx="256032" cy="4572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9299448" y="3127248"/>
            <a:ext cx="713232" cy="960120"/>
          </a:xfrm>
          <a:prstGeom prst="rect">
            <a:avLst/>
          </a:prstGeom>
          <a:solidFill>
            <a:srgbClr val="0B1220">
              <a:alpha val="85000"/>
            </a:srgbClr>
          </a:solidFill>
          <a:ln w="12700">
            <a:solidFill>
              <a:srgbClr val="F0D99A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9390888" y="3236976"/>
            <a:ext cx="96012" cy="198120"/>
          </a:xfrm>
          <a:prstGeom prst="rect">
            <a:avLst/>
          </a:prstGeom>
          <a:solidFill>
            <a:srgbClr val="7D3C35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9523476" y="3236976"/>
            <a:ext cx="96012" cy="198120"/>
          </a:xfrm>
          <a:prstGeom prst="rect">
            <a:avLst/>
          </a:prstGeom>
          <a:solidFill>
            <a:srgbClr val="536B57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9656064" y="3236976"/>
            <a:ext cx="96012" cy="198120"/>
          </a:xfrm>
          <a:prstGeom prst="rect">
            <a:avLst/>
          </a:prstGeom>
          <a:solidFill>
            <a:srgbClr val="D6AA4B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9788652" y="3236976"/>
            <a:ext cx="96012" cy="198120"/>
          </a:xfrm>
          <a:prstGeom prst="rect">
            <a:avLst/>
          </a:prstGeom>
          <a:solidFill>
            <a:srgbClr val="3D5A80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9390888" y="3471672"/>
            <a:ext cx="96012" cy="198120"/>
          </a:xfrm>
          <a:prstGeom prst="rect">
            <a:avLst/>
          </a:prstGeom>
          <a:solidFill>
            <a:srgbClr val="536B57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9523476" y="3471672"/>
            <a:ext cx="96012" cy="198120"/>
          </a:xfrm>
          <a:prstGeom prst="rect">
            <a:avLst/>
          </a:prstGeom>
          <a:solidFill>
            <a:srgbClr val="D6AA4B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9656064" y="3471672"/>
            <a:ext cx="96012" cy="198120"/>
          </a:xfrm>
          <a:prstGeom prst="rect">
            <a:avLst/>
          </a:prstGeom>
          <a:solidFill>
            <a:srgbClr val="3D5A80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9788652" y="3471672"/>
            <a:ext cx="96012" cy="198120"/>
          </a:xfrm>
          <a:prstGeom prst="rect">
            <a:avLst/>
          </a:prstGeom>
          <a:solidFill>
            <a:srgbClr val="7D3C35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9390888" y="3706368"/>
            <a:ext cx="96012" cy="198120"/>
          </a:xfrm>
          <a:prstGeom prst="rect">
            <a:avLst/>
          </a:prstGeom>
          <a:solidFill>
            <a:srgbClr val="D6AA4B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9523476" y="3706368"/>
            <a:ext cx="96012" cy="198120"/>
          </a:xfrm>
          <a:prstGeom prst="rect">
            <a:avLst/>
          </a:prstGeom>
          <a:solidFill>
            <a:srgbClr val="3D5A80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9656064" y="3706368"/>
            <a:ext cx="96012" cy="198120"/>
          </a:xfrm>
          <a:prstGeom prst="rect">
            <a:avLst/>
          </a:prstGeom>
          <a:solidFill>
            <a:srgbClr val="7D3C35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9788652" y="3706368"/>
            <a:ext cx="96012" cy="198120"/>
          </a:xfrm>
          <a:prstGeom prst="rect">
            <a:avLst/>
          </a:prstGeom>
          <a:solidFill>
            <a:srgbClr val="536B57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9633204" y="3264408"/>
            <a:ext cx="45720" cy="68580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9528048" y="3578504"/>
            <a:ext cx="256032" cy="4572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7543800" y="4800600"/>
            <a:ext cx="3291840" cy="292608"/>
          </a:xfrm>
          <a:prstGeom prst="rect">
            <a:avLst/>
          </a:prstGeom>
          <a:solidFill>
            <a:srgbClr val="768092">
              <a:alpha val="90000"/>
            </a:srgbClr>
          </a:solidFill>
          <a:ln w="12700">
            <a:solidFill>
              <a:srgbClr val="B7BFCB">
                <a:alpha val="30000"/>
              </a:srgbClr>
            </a:solidFill>
            <a:prstDash val="solid"/>
          </a:ln>
        </p:spPr>
      </p:sp>
      <p:sp>
        <p:nvSpPr>
          <p:cNvPr id="76" name="Text 74"/>
          <p:cNvSpPr/>
          <p:nvPr/>
        </p:nvSpPr>
        <p:spPr>
          <a:xfrm>
            <a:off x="658368" y="932688"/>
            <a:ext cx="6858000" cy="14996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200" b="1" dirty="0">
                <a:solidFill>
                  <a:srgbClr val="F7F1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Church's One</a:t>
            </a:r>
            <a:endParaRPr lang="en-US" sz="4200" dirty="0"/>
          </a:p>
          <a:p>
            <a:pPr indent="0" marL="0">
              <a:buNone/>
            </a:pPr>
            <a:r>
              <a:rPr lang="en-US" sz="4200" b="1" dirty="0">
                <a:solidFill>
                  <a:srgbClr val="F7F1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Foundation</a:t>
            </a:r>
            <a:endParaRPr lang="en-US" sz="4200" dirty="0"/>
          </a:p>
        </p:txBody>
      </p:sp>
      <p:sp>
        <p:nvSpPr>
          <p:cNvPr id="77" name="Text 75"/>
          <p:cNvSpPr/>
          <p:nvPr/>
        </p:nvSpPr>
        <p:spPr>
          <a:xfrm>
            <a:off x="713232" y="2615184"/>
            <a:ext cx="29260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Guide</a:t>
            </a:r>
            <a:endParaRPr lang="en-US" sz="2000" dirty="0"/>
          </a:p>
        </p:txBody>
      </p:sp>
      <p:sp>
        <p:nvSpPr>
          <p:cNvPr id="78" name="Text 76"/>
          <p:cNvSpPr/>
          <p:nvPr/>
        </p:nvSpPr>
        <p:spPr>
          <a:xfrm>
            <a:off x="713232" y="3035808"/>
            <a:ext cx="5394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EDE5D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Christ, the cornerstone and hope of his people</a:t>
            </a:r>
            <a:endParaRPr lang="en-US" sz="1600" dirty="0"/>
          </a:p>
        </p:txBody>
      </p:sp>
      <p:sp>
        <p:nvSpPr>
          <p:cNvPr id="79" name="Text 77"/>
          <p:cNvSpPr/>
          <p:nvPr/>
        </p:nvSpPr>
        <p:spPr>
          <a:xfrm>
            <a:off x="713232" y="3703320"/>
            <a:ext cx="5394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D9D9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Samuel John Stone • Samuel Sebastian Wesley • AURELIA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722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2235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D2A3E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680000">
            <a:off x="274320" y="-182880"/>
            <a:ext cx="411480" cy="612648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2040000">
            <a:off x="1051560" y="-91440"/>
            <a:ext cx="502920" cy="585216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 rot="1560000">
            <a:off x="1920240" y="-182880"/>
            <a:ext cx="347472" cy="576072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-91440" y="5925312"/>
            <a:ext cx="96012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68680" y="5925312"/>
            <a:ext cx="105156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920240" y="5925312"/>
            <a:ext cx="77724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697480" y="5925312"/>
            <a:ext cx="123444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931920" y="5925312"/>
            <a:ext cx="68580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617720" y="5925312"/>
            <a:ext cx="96012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577840" y="5925312"/>
            <a:ext cx="105156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629400" y="5925312"/>
            <a:ext cx="77724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406640" y="5925312"/>
            <a:ext cx="123444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641080" y="5925312"/>
            <a:ext cx="68580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326880" y="5925312"/>
            <a:ext cx="96012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287000" y="5925312"/>
            <a:ext cx="105156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1338560" y="5925312"/>
            <a:ext cx="77724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2115800" y="5925312"/>
            <a:ext cx="123444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20040" y="5925312"/>
            <a:ext cx="11521440" cy="0"/>
          </a:xfrm>
          <a:prstGeom prst="line">
            <a:avLst/>
          </a:prstGeom>
          <a:noFill/>
          <a:ln w="15240">
            <a:solidFill>
              <a:srgbClr val="F0D99A">
                <a:alpha val="65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372600" y="594360"/>
            <a:ext cx="1965960" cy="4297680"/>
          </a:xfrm>
          <a:prstGeom prst="rect">
            <a:avLst/>
          </a:prstGeom>
          <a:solidFill>
            <a:srgbClr val="0B1220">
              <a:alpha val="85000"/>
            </a:srgbClr>
          </a:solidFill>
          <a:ln w="12700">
            <a:solidFill>
              <a:srgbClr val="F0D99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464040" y="704088"/>
            <a:ext cx="409194" cy="13106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9909810" y="704088"/>
            <a:ext cx="409194" cy="13106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0355580" y="704088"/>
            <a:ext cx="409194" cy="13106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0801350" y="704088"/>
            <a:ext cx="409194" cy="13106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9464040" y="2051304"/>
            <a:ext cx="409194" cy="13106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909810" y="2051304"/>
            <a:ext cx="409194" cy="13106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0355580" y="2051304"/>
            <a:ext cx="409194" cy="13106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10801350" y="2051304"/>
            <a:ext cx="409194" cy="13106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9464040" y="3398520"/>
            <a:ext cx="409194" cy="13106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909810" y="3398520"/>
            <a:ext cx="409194" cy="13106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355580" y="3398520"/>
            <a:ext cx="409194" cy="13106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801350" y="3398520"/>
            <a:ext cx="409194" cy="13106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332720" y="731520"/>
            <a:ext cx="45720" cy="402336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9601200" y="2614270"/>
            <a:ext cx="1508760" cy="4572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11480" y="6565392"/>
            <a:ext cx="8046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D6C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38" name="Text 36"/>
          <p:cNvSpPr/>
          <p:nvPr/>
        </p:nvSpPr>
        <p:spPr>
          <a:xfrm>
            <a:off x="10149840" y="6565392"/>
            <a:ext cx="1600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</a:t>
            </a:r>
            <a:endParaRPr lang="en-US" sz="750" dirty="0"/>
          </a:p>
        </p:txBody>
      </p:sp>
      <p:sp>
        <p:nvSpPr>
          <p:cNvPr id="39" name="Text 37"/>
          <p:cNvSpPr/>
          <p:nvPr/>
        </p:nvSpPr>
        <p:spPr>
          <a:xfrm>
            <a:off x="594360" y="438912"/>
            <a:ext cx="7132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7F1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Through Toil and Tumult</a:t>
            </a:r>
            <a:endParaRPr lang="en-US" sz="2800" dirty="0"/>
          </a:p>
        </p:txBody>
      </p:sp>
      <p:sp>
        <p:nvSpPr>
          <p:cNvPr id="40" name="Text 38"/>
          <p:cNvSpPr/>
          <p:nvPr/>
        </p:nvSpPr>
        <p:spPr>
          <a:xfrm>
            <a:off x="612648" y="1024128"/>
            <a:ext cx="7223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Christ’s promise holds when the visible church is troubled</a:t>
            </a:r>
            <a:endParaRPr lang="en-US" sz="1400" dirty="0"/>
          </a:p>
        </p:txBody>
      </p:sp>
      <p:sp>
        <p:nvSpPr>
          <p:cNvPr id="41" name="Shape 39"/>
          <p:cNvSpPr/>
          <p:nvPr/>
        </p:nvSpPr>
        <p:spPr>
          <a:xfrm>
            <a:off x="640080" y="1600200"/>
            <a:ext cx="4434840" cy="2468880"/>
          </a:xfrm>
          <a:prstGeom prst="rect">
            <a:avLst/>
          </a:prstGeom>
          <a:solidFill>
            <a:srgbClr val="0F1724">
              <a:alpha val="95000"/>
            </a:srgbClr>
          </a:solidFill>
          <a:ln w="12700">
            <a:solidFill>
              <a:srgbClr val="F0D99A">
                <a:alpha val="35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868680" y="1920240"/>
            <a:ext cx="502920" cy="0"/>
          </a:xfrm>
          <a:prstGeom prst="line">
            <a:avLst/>
          </a:prstGeom>
          <a:noFill/>
          <a:ln w="25400">
            <a:solidFill>
              <a:srgbClr val="AEB6C2">
                <a:alpha val="45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600200" y="1920240"/>
            <a:ext cx="502920" cy="0"/>
          </a:xfrm>
          <a:prstGeom prst="line">
            <a:avLst/>
          </a:prstGeom>
          <a:noFill/>
          <a:ln w="25400">
            <a:solidFill>
              <a:srgbClr val="AEB6C2">
                <a:alpha val="45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2331720" y="1920240"/>
            <a:ext cx="502920" cy="0"/>
          </a:xfrm>
          <a:prstGeom prst="line">
            <a:avLst/>
          </a:prstGeom>
          <a:noFill/>
          <a:ln w="25400">
            <a:solidFill>
              <a:srgbClr val="AEB6C2">
                <a:alpha val="45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3063240" y="1920240"/>
            <a:ext cx="502920" cy="0"/>
          </a:xfrm>
          <a:prstGeom prst="line">
            <a:avLst/>
          </a:prstGeom>
          <a:noFill/>
          <a:ln w="25400">
            <a:solidFill>
              <a:srgbClr val="AEB6C2">
                <a:alpha val="45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3794760" y="1920240"/>
            <a:ext cx="502920" cy="0"/>
          </a:xfrm>
          <a:prstGeom prst="line">
            <a:avLst/>
          </a:prstGeom>
          <a:noFill/>
          <a:ln w="25400">
            <a:solidFill>
              <a:srgbClr val="AEB6C2">
                <a:alpha val="45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2703881" y="2423160"/>
            <a:ext cx="124358" cy="777240"/>
          </a:xfrm>
          <a:prstGeom prst="rect">
            <a:avLst/>
          </a:prstGeom>
          <a:solidFill>
            <a:srgbClr val="F0D99A">
              <a:alpha val="85000"/>
            </a:srgbClr>
          </a:solidFill>
          <a:ln w="12700">
            <a:solidFill>
              <a:srgbClr val="F0D99A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2509571" y="2640787"/>
            <a:ext cx="512978" cy="108814"/>
          </a:xfrm>
          <a:prstGeom prst="rect">
            <a:avLst/>
          </a:prstGeom>
          <a:solidFill>
            <a:srgbClr val="F0D99A">
              <a:alpha val="85000"/>
            </a:srgbClr>
          </a:solidFill>
          <a:ln w="12700">
            <a:solidFill>
              <a:srgbClr val="F0D99A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640080" y="4087368"/>
            <a:ext cx="4434840" cy="164592"/>
          </a:xfrm>
          <a:prstGeom prst="rect">
            <a:avLst/>
          </a:prstGeom>
          <a:solidFill>
            <a:srgbClr val="D6AA4B">
              <a:alpha val="88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5577840" y="1508760"/>
            <a:ext cx="5394960" cy="4206240"/>
          </a:xfrm>
          <a:prstGeom prst="roundRect">
            <a:avLst>
              <a:gd name="adj" fmla="val 1522"/>
            </a:avLst>
          </a:prstGeom>
          <a:solidFill>
            <a:srgbClr val="F7F1E3">
              <a:alpha val="97000"/>
            </a:srgbClr>
          </a:solidFill>
          <a:ln w="10160">
            <a:solidFill>
              <a:srgbClr val="FFFFFF">
                <a:alpha val="2800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51" name="Text 49"/>
          <p:cNvSpPr/>
          <p:nvPr/>
        </p:nvSpPr>
        <p:spPr>
          <a:xfrm>
            <a:off x="5897880" y="1920240"/>
            <a:ext cx="4754880" cy="21945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names pressure: conflict, sorrow, and spiritual danger.</a:t>
            </a:r>
            <a:endParaRPr lang="en-US" sz="1700" dirty="0"/>
          </a:p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Hope is not denial; hope waits on the Lord who builds his church.</a:t>
            </a:r>
            <a:endParaRPr lang="en-US" sz="1700" dirty="0"/>
          </a:p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question “How long?” becomes prayer, not despair.</a:t>
            </a:r>
            <a:endParaRPr lang="en-US" sz="1700" dirty="0"/>
          </a:p>
        </p:txBody>
      </p:sp>
      <p:sp>
        <p:nvSpPr>
          <p:cNvPr id="52" name="Shape 50"/>
          <p:cNvSpPr/>
          <p:nvPr/>
        </p:nvSpPr>
        <p:spPr>
          <a:xfrm>
            <a:off x="5897880" y="4434840"/>
            <a:ext cx="4754880" cy="658368"/>
          </a:xfrm>
          <a:prstGeom prst="roundRect">
            <a:avLst>
              <a:gd name="adj" fmla="val 9722"/>
            </a:avLst>
          </a:prstGeom>
          <a:solidFill>
            <a:srgbClr val="F7F1E3">
              <a:alpha val="97000"/>
            </a:srgbClr>
          </a:solidFill>
          <a:ln w="10160">
            <a:solidFill>
              <a:srgbClr val="FFFFFF">
                <a:alpha val="2800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53" name="Text 51"/>
          <p:cNvSpPr/>
          <p:nvPr/>
        </p:nvSpPr>
        <p:spPr>
          <a:xfrm>
            <a:off x="6080760" y="4590288"/>
            <a:ext cx="4389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D3C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Matthew 16:18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6080760" y="4946904"/>
            <a:ext cx="4389120" cy="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Christ’s church is assaulted, but not abandoned.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722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2235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02D40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500000">
            <a:off x="8869680" y="-182880"/>
            <a:ext cx="411480" cy="594360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2280000">
            <a:off x="9692640" y="-182880"/>
            <a:ext cx="594360" cy="621792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 rot="2100000">
            <a:off x="10698480" y="-182880"/>
            <a:ext cx="347472" cy="566928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-91440" y="5925312"/>
            <a:ext cx="105156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60120" y="5925312"/>
            <a:ext cx="77724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737360" y="5925312"/>
            <a:ext cx="123444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971800" y="5925312"/>
            <a:ext cx="68580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657600" y="5925312"/>
            <a:ext cx="96012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617720" y="5925312"/>
            <a:ext cx="105156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669280" y="5925312"/>
            <a:ext cx="77724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46520" y="5925312"/>
            <a:ext cx="123444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680960" y="5925312"/>
            <a:ext cx="68580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366760" y="5925312"/>
            <a:ext cx="96012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326880" y="5925312"/>
            <a:ext cx="105156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378440" y="5925312"/>
            <a:ext cx="77724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1155680" y="5925312"/>
            <a:ext cx="123444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20040" y="5925312"/>
            <a:ext cx="11521440" cy="0"/>
          </a:xfrm>
          <a:prstGeom prst="line">
            <a:avLst/>
          </a:prstGeom>
          <a:noFill/>
          <a:ln w="15240">
            <a:solidFill>
              <a:srgbClr val="F0D99A">
                <a:alpha val="6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777240" y="685800"/>
            <a:ext cx="1691640" cy="3840480"/>
          </a:xfrm>
          <a:prstGeom prst="rect">
            <a:avLst/>
          </a:prstGeom>
          <a:solidFill>
            <a:srgbClr val="0B1220">
              <a:alpha val="85000"/>
            </a:srgbClr>
          </a:solidFill>
          <a:ln w="12700">
            <a:solidFill>
              <a:srgbClr val="F0D99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868680" y="795528"/>
            <a:ext cx="340614" cy="11582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1245870" y="795528"/>
            <a:ext cx="340614" cy="11582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623060" y="795528"/>
            <a:ext cx="340614" cy="11582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2000250" y="795528"/>
            <a:ext cx="340614" cy="11582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868680" y="1990344"/>
            <a:ext cx="340614" cy="11582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1245870" y="1990344"/>
            <a:ext cx="340614" cy="11582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623060" y="1990344"/>
            <a:ext cx="340614" cy="11582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2000250" y="1990344"/>
            <a:ext cx="340614" cy="11582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68680" y="3185160"/>
            <a:ext cx="340614" cy="11582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245870" y="3185160"/>
            <a:ext cx="340614" cy="11582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623060" y="3185160"/>
            <a:ext cx="340614" cy="11582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2000250" y="3185160"/>
            <a:ext cx="340614" cy="11582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600200" y="822960"/>
            <a:ext cx="45720" cy="356616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05840" y="2490826"/>
            <a:ext cx="1234440" cy="4572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11480" y="6565392"/>
            <a:ext cx="8046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D6C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37" name="Text 35"/>
          <p:cNvSpPr/>
          <p:nvPr/>
        </p:nvSpPr>
        <p:spPr>
          <a:xfrm>
            <a:off x="10149840" y="6565392"/>
            <a:ext cx="1600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</a:t>
            </a:r>
            <a:endParaRPr lang="en-US" sz="750" dirty="0"/>
          </a:p>
        </p:txBody>
      </p:sp>
      <p:sp>
        <p:nvSpPr>
          <p:cNvPr id="38" name="Text 36"/>
          <p:cNvSpPr/>
          <p:nvPr/>
        </p:nvSpPr>
        <p:spPr>
          <a:xfrm>
            <a:off x="594360" y="438912"/>
            <a:ext cx="7132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7F1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Communion and Final Rest</a:t>
            </a:r>
            <a:endParaRPr lang="en-US" sz="2800" dirty="0"/>
          </a:p>
        </p:txBody>
      </p:sp>
      <p:sp>
        <p:nvSpPr>
          <p:cNvPr id="39" name="Text 37"/>
          <p:cNvSpPr/>
          <p:nvPr/>
        </p:nvSpPr>
        <p:spPr>
          <a:xfrm>
            <a:off x="612648" y="1024128"/>
            <a:ext cx="7223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church on earth worships toward the church at rest</a:t>
            </a:r>
            <a:endParaRPr lang="en-US" sz="1400" dirty="0"/>
          </a:p>
        </p:txBody>
      </p:sp>
      <p:sp>
        <p:nvSpPr>
          <p:cNvPr id="40" name="Shape 38"/>
          <p:cNvSpPr/>
          <p:nvPr/>
        </p:nvSpPr>
        <p:spPr>
          <a:xfrm>
            <a:off x="822960" y="1508760"/>
            <a:ext cx="2926080" cy="3429000"/>
          </a:xfrm>
          <a:prstGeom prst="rect">
            <a:avLst/>
          </a:prstGeom>
          <a:solidFill>
            <a:srgbClr val="0B1220">
              <a:alpha val="85000"/>
            </a:srgbClr>
          </a:solidFill>
          <a:ln w="12700">
            <a:solidFill>
              <a:srgbClr val="F0D99A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14400" y="1618488"/>
            <a:ext cx="649224" cy="1021080"/>
          </a:xfrm>
          <a:prstGeom prst="rect">
            <a:avLst/>
          </a:prstGeom>
          <a:solidFill>
            <a:srgbClr val="536B57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600200" y="1618488"/>
            <a:ext cx="649224" cy="1021080"/>
          </a:xfrm>
          <a:prstGeom prst="rect">
            <a:avLst/>
          </a:prstGeom>
          <a:solidFill>
            <a:srgbClr val="D6AA4B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2286000" y="1618488"/>
            <a:ext cx="649224" cy="1021080"/>
          </a:xfrm>
          <a:prstGeom prst="rect">
            <a:avLst/>
          </a:prstGeom>
          <a:solidFill>
            <a:srgbClr val="3D5A80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2971800" y="1618488"/>
            <a:ext cx="649224" cy="1021080"/>
          </a:xfrm>
          <a:prstGeom prst="rect">
            <a:avLst/>
          </a:prstGeom>
          <a:solidFill>
            <a:srgbClr val="7D3C35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914400" y="2676144"/>
            <a:ext cx="649224" cy="1021080"/>
          </a:xfrm>
          <a:prstGeom prst="rect">
            <a:avLst/>
          </a:prstGeom>
          <a:solidFill>
            <a:srgbClr val="D6AA4B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600200" y="2676144"/>
            <a:ext cx="649224" cy="1021080"/>
          </a:xfrm>
          <a:prstGeom prst="rect">
            <a:avLst/>
          </a:prstGeom>
          <a:solidFill>
            <a:srgbClr val="3D5A80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2286000" y="2676144"/>
            <a:ext cx="649224" cy="1021080"/>
          </a:xfrm>
          <a:prstGeom prst="rect">
            <a:avLst/>
          </a:prstGeom>
          <a:solidFill>
            <a:srgbClr val="7D3C35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2971800" y="2676144"/>
            <a:ext cx="649224" cy="1021080"/>
          </a:xfrm>
          <a:prstGeom prst="rect">
            <a:avLst/>
          </a:prstGeom>
          <a:solidFill>
            <a:srgbClr val="536B57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914400" y="3733800"/>
            <a:ext cx="649224" cy="1021080"/>
          </a:xfrm>
          <a:prstGeom prst="rect">
            <a:avLst/>
          </a:prstGeom>
          <a:solidFill>
            <a:srgbClr val="3D5A80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600200" y="3733800"/>
            <a:ext cx="649224" cy="1021080"/>
          </a:xfrm>
          <a:prstGeom prst="rect">
            <a:avLst/>
          </a:prstGeom>
          <a:solidFill>
            <a:srgbClr val="7D3C35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2286000" y="3733800"/>
            <a:ext cx="649224" cy="1021080"/>
          </a:xfrm>
          <a:prstGeom prst="rect">
            <a:avLst/>
          </a:prstGeom>
          <a:solidFill>
            <a:srgbClr val="536B57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2971800" y="3733800"/>
            <a:ext cx="649224" cy="1021080"/>
          </a:xfrm>
          <a:prstGeom prst="rect">
            <a:avLst/>
          </a:prstGeom>
          <a:solidFill>
            <a:srgbClr val="D6AA4B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2263140" y="1645920"/>
            <a:ext cx="45720" cy="315468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1051560" y="3120390"/>
            <a:ext cx="2468880" cy="4572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4765853" y="1828800"/>
            <a:ext cx="160934" cy="1005840"/>
          </a:xfrm>
          <a:prstGeom prst="rect">
            <a:avLst/>
          </a:prstGeom>
          <a:solidFill>
            <a:srgbClr val="F0D99A">
              <a:alpha val="92000"/>
            </a:srgbClr>
          </a:solidFill>
          <a:ln w="12700">
            <a:solidFill>
              <a:srgbClr val="F0D99A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4514393" y="2110435"/>
            <a:ext cx="663854" cy="140818"/>
          </a:xfrm>
          <a:prstGeom prst="rect">
            <a:avLst/>
          </a:prstGeom>
          <a:solidFill>
            <a:srgbClr val="F0D99A">
              <a:alpha val="92000"/>
            </a:srgbClr>
          </a:solidFill>
          <a:ln w="12700">
            <a:solidFill>
              <a:srgbClr val="F0D99A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5897880" y="1417320"/>
            <a:ext cx="5212080" cy="4297680"/>
          </a:xfrm>
          <a:prstGeom prst="roundRect">
            <a:avLst>
              <a:gd name="adj" fmla="val 1489"/>
            </a:avLst>
          </a:prstGeom>
          <a:solidFill>
            <a:srgbClr val="F7F1E3">
              <a:alpha val="97000"/>
            </a:srgbClr>
          </a:solidFill>
          <a:ln w="10160">
            <a:solidFill>
              <a:srgbClr val="FFFFFF">
                <a:alpha val="2800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58" name="Text 56"/>
          <p:cNvSpPr/>
          <p:nvPr/>
        </p:nvSpPr>
        <p:spPr>
          <a:xfrm>
            <a:off x="6217920" y="1828800"/>
            <a:ext cx="4572000" cy="24688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joins present worship with the saints who rest in Christ.</a:t>
            </a:r>
            <a:endParaRPr lang="en-US" sz="1700" dirty="0"/>
          </a:p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Christian hope moves toward communion, holiness, and joy.</a:t>
            </a:r>
            <a:endParaRPr lang="en-US" sz="1700" dirty="0"/>
          </a:p>
          <a:p>
            <a:pPr marL="203200" indent="-203200">
              <a:buSzPct val="100000"/>
              <a:buChar char="•"/>
            </a:pPr>
            <a:r>
              <a:rPr lang="en-US" sz="170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church’s pilgrimage ends not in institutional success, but in life with God.</a:t>
            </a:r>
            <a:endParaRPr lang="en-US" sz="1700" dirty="0"/>
          </a:p>
        </p:txBody>
      </p:sp>
      <p:sp>
        <p:nvSpPr>
          <p:cNvPr id="59" name="Shape 57"/>
          <p:cNvSpPr/>
          <p:nvPr/>
        </p:nvSpPr>
        <p:spPr>
          <a:xfrm>
            <a:off x="6217920" y="4572000"/>
            <a:ext cx="4572000" cy="713232"/>
          </a:xfrm>
          <a:prstGeom prst="roundRect">
            <a:avLst>
              <a:gd name="adj" fmla="val 8974"/>
            </a:avLst>
          </a:prstGeom>
          <a:solidFill>
            <a:srgbClr val="F7F1E3">
              <a:alpha val="97000"/>
            </a:srgbClr>
          </a:solidFill>
          <a:ln w="10160">
            <a:solidFill>
              <a:srgbClr val="FFFFFF">
                <a:alpha val="2800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60" name="Text 58"/>
          <p:cNvSpPr/>
          <p:nvPr/>
        </p:nvSpPr>
        <p:spPr>
          <a:xfrm>
            <a:off x="6400800" y="4727448"/>
            <a:ext cx="4206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D3C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Revelation 19:7</a:t>
            </a:r>
            <a:endParaRPr lang="en-US" sz="1600" dirty="0"/>
          </a:p>
        </p:txBody>
      </p:sp>
      <p:sp>
        <p:nvSpPr>
          <p:cNvPr id="61" name="Text 59"/>
          <p:cNvSpPr/>
          <p:nvPr/>
        </p:nvSpPr>
        <p:spPr>
          <a:xfrm>
            <a:off x="6400800" y="5084064"/>
            <a:ext cx="4206240" cy="548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marriage of the Lamb gives the church’s hope its final horizon.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722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2235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82337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680000">
            <a:off x="274320" y="-182880"/>
            <a:ext cx="411480" cy="612648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2040000">
            <a:off x="1051560" y="-91440"/>
            <a:ext cx="502920" cy="585216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 rot="1560000">
            <a:off x="1920240" y="-182880"/>
            <a:ext cx="347472" cy="576072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-91440" y="5925312"/>
            <a:ext cx="77724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85800" y="5925312"/>
            <a:ext cx="123444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920240" y="5925312"/>
            <a:ext cx="68580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606040" y="5925312"/>
            <a:ext cx="96012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566160" y="5925312"/>
            <a:ext cx="105156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617720" y="5925312"/>
            <a:ext cx="77724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394960" y="5925312"/>
            <a:ext cx="123444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629400" y="5925312"/>
            <a:ext cx="68580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315200" y="5925312"/>
            <a:ext cx="96012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275320" y="5925312"/>
            <a:ext cx="105156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326880" y="5925312"/>
            <a:ext cx="77724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04120" y="5925312"/>
            <a:ext cx="123444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1338560" y="5925312"/>
            <a:ext cx="68580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2024360" y="5925312"/>
            <a:ext cx="96012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20040" y="5925312"/>
            <a:ext cx="11521440" cy="0"/>
          </a:xfrm>
          <a:prstGeom prst="line">
            <a:avLst/>
          </a:prstGeom>
          <a:noFill/>
          <a:ln w="15240">
            <a:solidFill>
              <a:srgbClr val="F0D99A">
                <a:alpha val="65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372600" y="594360"/>
            <a:ext cx="1965960" cy="4297680"/>
          </a:xfrm>
          <a:prstGeom prst="rect">
            <a:avLst/>
          </a:prstGeom>
          <a:solidFill>
            <a:srgbClr val="0B1220">
              <a:alpha val="85000"/>
            </a:srgbClr>
          </a:solidFill>
          <a:ln w="12700">
            <a:solidFill>
              <a:srgbClr val="F0D99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464040" y="704088"/>
            <a:ext cx="409194" cy="13106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9909810" y="704088"/>
            <a:ext cx="409194" cy="13106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0355580" y="704088"/>
            <a:ext cx="409194" cy="13106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0801350" y="704088"/>
            <a:ext cx="409194" cy="13106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9464040" y="2051304"/>
            <a:ext cx="409194" cy="13106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909810" y="2051304"/>
            <a:ext cx="409194" cy="13106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0355580" y="2051304"/>
            <a:ext cx="409194" cy="13106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10801350" y="2051304"/>
            <a:ext cx="409194" cy="13106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9464040" y="3398520"/>
            <a:ext cx="409194" cy="13106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909810" y="3398520"/>
            <a:ext cx="409194" cy="13106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355580" y="3398520"/>
            <a:ext cx="409194" cy="13106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801350" y="3398520"/>
            <a:ext cx="409194" cy="13106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332720" y="731520"/>
            <a:ext cx="45720" cy="402336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9601200" y="2614270"/>
            <a:ext cx="1508760" cy="4572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11480" y="6565392"/>
            <a:ext cx="8046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D6C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38" name="Text 36"/>
          <p:cNvSpPr/>
          <p:nvPr/>
        </p:nvSpPr>
        <p:spPr>
          <a:xfrm>
            <a:off x="10149840" y="6565392"/>
            <a:ext cx="1600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</a:t>
            </a:r>
            <a:endParaRPr lang="en-US" sz="750" dirty="0"/>
          </a:p>
        </p:txBody>
      </p:sp>
      <p:sp>
        <p:nvSpPr>
          <p:cNvPr id="39" name="Shape 37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257386" y="1051560"/>
            <a:ext cx="321869" cy="2011680"/>
          </a:xfrm>
          <a:prstGeom prst="rect">
            <a:avLst/>
          </a:prstGeom>
          <a:solidFill>
            <a:srgbClr val="F0D99A">
              <a:alpha val="90000"/>
            </a:srgbClr>
          </a:solidFill>
          <a:ln w="12700">
            <a:solidFill>
              <a:srgbClr val="F0D99A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8754466" y="1614830"/>
            <a:ext cx="1327709" cy="281635"/>
          </a:xfrm>
          <a:prstGeom prst="rect">
            <a:avLst/>
          </a:prstGeom>
          <a:solidFill>
            <a:srgbClr val="F0D99A">
              <a:alpha val="90000"/>
            </a:srgbClr>
          </a:solidFill>
          <a:ln w="12700">
            <a:solidFill>
              <a:srgbClr val="F0D99A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777240" y="3502152"/>
            <a:ext cx="3840480" cy="0"/>
          </a:xfrm>
          <a:prstGeom prst="line">
            <a:avLst/>
          </a:prstGeom>
          <a:noFill/>
          <a:ln w="21590">
            <a:solidFill>
              <a:srgbClr val="F0D99A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777240" y="2286000"/>
            <a:ext cx="68580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7F1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the Whole Hymn</a:t>
            </a:r>
            <a:endParaRPr lang="en-US" sz="3400" dirty="0"/>
          </a:p>
        </p:txBody>
      </p:sp>
      <p:sp>
        <p:nvSpPr>
          <p:cNvPr id="44" name="Text 42"/>
          <p:cNvSpPr/>
          <p:nvPr/>
        </p:nvSpPr>
        <p:spPr>
          <a:xfrm>
            <a:off x="822960" y="3090672"/>
            <a:ext cx="62179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From foundation to unity, from struggle to final rest.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722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2235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D2A3E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500000">
            <a:off x="8869680" y="-182880"/>
            <a:ext cx="411480" cy="594360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2280000">
            <a:off x="9692640" y="-182880"/>
            <a:ext cx="594360" cy="621792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 rot="2100000">
            <a:off x="10698480" y="-182880"/>
            <a:ext cx="347472" cy="566928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-91440" y="5925312"/>
            <a:ext cx="123444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43000" y="5925312"/>
            <a:ext cx="68580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828800" y="5925312"/>
            <a:ext cx="96012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88920" y="5925312"/>
            <a:ext cx="105156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840480" y="5925312"/>
            <a:ext cx="77724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617720" y="5925312"/>
            <a:ext cx="123444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852160" y="5925312"/>
            <a:ext cx="68580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537960" y="5925312"/>
            <a:ext cx="96012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498080" y="5925312"/>
            <a:ext cx="105156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549640" y="5925312"/>
            <a:ext cx="77724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326880" y="5925312"/>
            <a:ext cx="123444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561320" y="5925312"/>
            <a:ext cx="68580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1247120" y="5925312"/>
            <a:ext cx="96012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2207240" y="5925312"/>
            <a:ext cx="105156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20040" y="5925312"/>
            <a:ext cx="11521440" cy="0"/>
          </a:xfrm>
          <a:prstGeom prst="line">
            <a:avLst/>
          </a:prstGeom>
          <a:noFill/>
          <a:ln w="15240">
            <a:solidFill>
              <a:srgbClr val="F0D99A">
                <a:alpha val="65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77240" y="685800"/>
            <a:ext cx="1691640" cy="3840480"/>
          </a:xfrm>
          <a:prstGeom prst="rect">
            <a:avLst/>
          </a:prstGeom>
          <a:solidFill>
            <a:srgbClr val="0B1220">
              <a:alpha val="85000"/>
            </a:srgbClr>
          </a:solidFill>
          <a:ln w="12700">
            <a:solidFill>
              <a:srgbClr val="F0D99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68680" y="795528"/>
            <a:ext cx="340614" cy="11582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245870" y="795528"/>
            <a:ext cx="340614" cy="11582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623060" y="795528"/>
            <a:ext cx="340614" cy="11582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000250" y="795528"/>
            <a:ext cx="340614" cy="11582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68680" y="1990344"/>
            <a:ext cx="340614" cy="11582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245870" y="1990344"/>
            <a:ext cx="340614" cy="11582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623060" y="1990344"/>
            <a:ext cx="340614" cy="11582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2000250" y="1990344"/>
            <a:ext cx="340614" cy="11582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68680" y="3185160"/>
            <a:ext cx="340614" cy="11582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245870" y="3185160"/>
            <a:ext cx="340614" cy="11582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623060" y="3185160"/>
            <a:ext cx="340614" cy="11582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2000250" y="3185160"/>
            <a:ext cx="340614" cy="11582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600200" y="822960"/>
            <a:ext cx="45720" cy="356616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05840" y="2490826"/>
            <a:ext cx="1234440" cy="4572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11480" y="6565392"/>
            <a:ext cx="8046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D6C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38" name="Text 36"/>
          <p:cNvSpPr/>
          <p:nvPr/>
        </p:nvSpPr>
        <p:spPr>
          <a:xfrm>
            <a:off x="10149840" y="6565392"/>
            <a:ext cx="1600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</a:t>
            </a:r>
            <a:endParaRPr lang="en-US" sz="750" dirty="0"/>
          </a:p>
        </p:txBody>
      </p:sp>
      <p:sp>
        <p:nvSpPr>
          <p:cNvPr id="39" name="Text 37"/>
          <p:cNvSpPr/>
          <p:nvPr/>
        </p:nvSpPr>
        <p:spPr>
          <a:xfrm>
            <a:off x="594360" y="438912"/>
            <a:ext cx="7132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7F1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Theological Themes</a:t>
            </a:r>
            <a:endParaRPr lang="en-US" sz="2800" dirty="0"/>
          </a:p>
        </p:txBody>
      </p:sp>
      <p:sp>
        <p:nvSpPr>
          <p:cNvPr id="40" name="Text 38"/>
          <p:cNvSpPr/>
          <p:nvPr/>
        </p:nvSpPr>
        <p:spPr>
          <a:xfrm>
            <a:off x="612648" y="1024128"/>
            <a:ext cx="7223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Six anchors for teaching and discussion</a:t>
            </a:r>
            <a:endParaRPr lang="en-US" sz="1400" dirty="0"/>
          </a:p>
        </p:txBody>
      </p:sp>
      <p:sp>
        <p:nvSpPr>
          <p:cNvPr id="41" name="Shape 39"/>
          <p:cNvSpPr/>
          <p:nvPr/>
        </p:nvSpPr>
        <p:spPr>
          <a:xfrm>
            <a:off x="777240" y="1600200"/>
            <a:ext cx="3246120" cy="1417320"/>
          </a:xfrm>
          <a:prstGeom prst="roundRect">
            <a:avLst>
              <a:gd name="adj" fmla="val 4516"/>
            </a:avLst>
          </a:prstGeom>
          <a:solidFill>
            <a:srgbClr val="F7F1E3">
              <a:alpha val="96000"/>
            </a:srgbClr>
          </a:solidFill>
          <a:ln w="10160">
            <a:solidFill>
              <a:srgbClr val="FFFFFF">
                <a:alpha val="2800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42" name="Text 40"/>
          <p:cNvSpPr/>
          <p:nvPr/>
        </p:nvSpPr>
        <p:spPr>
          <a:xfrm>
            <a:off x="960120" y="1764792"/>
            <a:ext cx="2880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D3C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Christ as Foundation</a:t>
            </a:r>
            <a:endParaRPr lang="en-US" sz="1500" dirty="0"/>
          </a:p>
        </p:txBody>
      </p:sp>
      <p:sp>
        <p:nvSpPr>
          <p:cNvPr id="43" name="Text 41"/>
          <p:cNvSpPr/>
          <p:nvPr/>
        </p:nvSpPr>
        <p:spPr>
          <a:xfrm>
            <a:off x="960120" y="2103120"/>
            <a:ext cx="28803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Christ can bear the weight of the church.</a:t>
            </a:r>
            <a:endParaRPr lang="en-US" sz="1250" dirty="0"/>
          </a:p>
        </p:txBody>
      </p:sp>
      <p:sp>
        <p:nvSpPr>
          <p:cNvPr id="44" name="Shape 42"/>
          <p:cNvSpPr/>
          <p:nvPr/>
        </p:nvSpPr>
        <p:spPr>
          <a:xfrm>
            <a:off x="4526280" y="1600200"/>
            <a:ext cx="3246120" cy="1417320"/>
          </a:xfrm>
          <a:prstGeom prst="roundRect">
            <a:avLst>
              <a:gd name="adj" fmla="val 4516"/>
            </a:avLst>
          </a:prstGeom>
          <a:solidFill>
            <a:srgbClr val="F7F1E3">
              <a:alpha val="96000"/>
            </a:srgbClr>
          </a:solidFill>
          <a:ln w="10160">
            <a:solidFill>
              <a:srgbClr val="FFFFFF">
                <a:alpha val="2800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45" name="Text 43"/>
          <p:cNvSpPr/>
          <p:nvPr/>
        </p:nvSpPr>
        <p:spPr>
          <a:xfrm>
            <a:off x="4709160" y="1764792"/>
            <a:ext cx="2880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D3C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Bride of Christ</a:t>
            </a:r>
            <a:endParaRPr lang="en-US" sz="1500" dirty="0"/>
          </a:p>
        </p:txBody>
      </p:sp>
      <p:sp>
        <p:nvSpPr>
          <p:cNvPr id="46" name="Text 44"/>
          <p:cNvSpPr/>
          <p:nvPr/>
        </p:nvSpPr>
        <p:spPr>
          <a:xfrm>
            <a:off x="4709160" y="2103120"/>
            <a:ext cx="28803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church is loved, cleansed, and prepared by him.</a:t>
            </a:r>
            <a:endParaRPr lang="en-US" sz="1250" dirty="0"/>
          </a:p>
        </p:txBody>
      </p:sp>
      <p:sp>
        <p:nvSpPr>
          <p:cNvPr id="47" name="Shape 45"/>
          <p:cNvSpPr/>
          <p:nvPr/>
        </p:nvSpPr>
        <p:spPr>
          <a:xfrm>
            <a:off x="8275320" y="1600200"/>
            <a:ext cx="3246120" cy="1417320"/>
          </a:xfrm>
          <a:prstGeom prst="roundRect">
            <a:avLst>
              <a:gd name="adj" fmla="val 4516"/>
            </a:avLst>
          </a:prstGeom>
          <a:solidFill>
            <a:srgbClr val="F7F1E3">
              <a:alpha val="96000"/>
            </a:srgbClr>
          </a:solidFill>
          <a:ln w="10160">
            <a:solidFill>
              <a:srgbClr val="FFFFFF">
                <a:alpha val="2800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48" name="Text 46"/>
          <p:cNvSpPr/>
          <p:nvPr/>
        </p:nvSpPr>
        <p:spPr>
          <a:xfrm>
            <a:off x="8458200" y="1764792"/>
            <a:ext cx="2880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D3C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Unity</a:t>
            </a:r>
            <a:endParaRPr lang="en-US" sz="1500" dirty="0"/>
          </a:p>
        </p:txBody>
      </p:sp>
      <p:sp>
        <p:nvSpPr>
          <p:cNvPr id="49" name="Text 47"/>
          <p:cNvSpPr/>
          <p:nvPr/>
        </p:nvSpPr>
        <p:spPr>
          <a:xfrm>
            <a:off x="8458200" y="2103120"/>
            <a:ext cx="28803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Lord holds one people across nations and generations.</a:t>
            </a:r>
            <a:endParaRPr lang="en-US" sz="1250" dirty="0"/>
          </a:p>
        </p:txBody>
      </p:sp>
      <p:sp>
        <p:nvSpPr>
          <p:cNvPr id="50" name="Shape 48"/>
          <p:cNvSpPr/>
          <p:nvPr/>
        </p:nvSpPr>
        <p:spPr>
          <a:xfrm>
            <a:off x="777240" y="3520440"/>
            <a:ext cx="3246120" cy="1417320"/>
          </a:xfrm>
          <a:prstGeom prst="roundRect">
            <a:avLst>
              <a:gd name="adj" fmla="val 4516"/>
            </a:avLst>
          </a:prstGeom>
          <a:solidFill>
            <a:srgbClr val="243246">
              <a:alpha val="92000"/>
            </a:srgbClr>
          </a:solidFill>
          <a:ln w="10160">
            <a:solidFill>
              <a:srgbClr val="FFFFFF">
                <a:alpha val="2800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51" name="Text 49"/>
          <p:cNvSpPr/>
          <p:nvPr/>
        </p:nvSpPr>
        <p:spPr>
          <a:xfrm>
            <a:off x="960120" y="3685032"/>
            <a:ext cx="2880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0D9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Perseverance</a:t>
            </a:r>
            <a:endParaRPr lang="en-US" sz="1500" dirty="0"/>
          </a:p>
        </p:txBody>
      </p:sp>
      <p:sp>
        <p:nvSpPr>
          <p:cNvPr id="52" name="Text 50"/>
          <p:cNvSpPr/>
          <p:nvPr/>
        </p:nvSpPr>
        <p:spPr>
          <a:xfrm>
            <a:off x="960120" y="4023360"/>
            <a:ext cx="28803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F7F1E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church endures because Christ keeps his promise.</a:t>
            </a:r>
            <a:endParaRPr lang="en-US" sz="1250" dirty="0"/>
          </a:p>
        </p:txBody>
      </p:sp>
      <p:sp>
        <p:nvSpPr>
          <p:cNvPr id="53" name="Shape 51"/>
          <p:cNvSpPr/>
          <p:nvPr/>
        </p:nvSpPr>
        <p:spPr>
          <a:xfrm>
            <a:off x="4526280" y="3520440"/>
            <a:ext cx="3246120" cy="1417320"/>
          </a:xfrm>
          <a:prstGeom prst="roundRect">
            <a:avLst>
              <a:gd name="adj" fmla="val 4516"/>
            </a:avLst>
          </a:prstGeom>
          <a:solidFill>
            <a:srgbClr val="243246">
              <a:alpha val="92000"/>
            </a:srgbClr>
          </a:solidFill>
          <a:ln w="10160">
            <a:solidFill>
              <a:srgbClr val="FFFFFF">
                <a:alpha val="2800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54" name="Text 52"/>
          <p:cNvSpPr/>
          <p:nvPr/>
        </p:nvSpPr>
        <p:spPr>
          <a:xfrm>
            <a:off x="4709160" y="3685032"/>
            <a:ext cx="2880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0D9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Communion of Saints</a:t>
            </a:r>
            <a:endParaRPr lang="en-US" sz="1500" dirty="0"/>
          </a:p>
        </p:txBody>
      </p:sp>
      <p:sp>
        <p:nvSpPr>
          <p:cNvPr id="55" name="Text 53"/>
          <p:cNvSpPr/>
          <p:nvPr/>
        </p:nvSpPr>
        <p:spPr>
          <a:xfrm>
            <a:off x="4709160" y="4023360"/>
            <a:ext cx="28803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F7F1E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Worship on earth is joined to the rest won in Christ.</a:t>
            </a:r>
            <a:endParaRPr lang="en-US" sz="1250" dirty="0"/>
          </a:p>
        </p:txBody>
      </p:sp>
      <p:sp>
        <p:nvSpPr>
          <p:cNvPr id="56" name="Shape 54"/>
          <p:cNvSpPr/>
          <p:nvPr/>
        </p:nvSpPr>
        <p:spPr>
          <a:xfrm>
            <a:off x="8275320" y="3520440"/>
            <a:ext cx="3246120" cy="1417320"/>
          </a:xfrm>
          <a:prstGeom prst="roundRect">
            <a:avLst>
              <a:gd name="adj" fmla="val 4516"/>
            </a:avLst>
          </a:prstGeom>
          <a:solidFill>
            <a:srgbClr val="243246">
              <a:alpha val="92000"/>
            </a:srgbClr>
          </a:solidFill>
          <a:ln w="10160">
            <a:solidFill>
              <a:srgbClr val="FFFFFF">
                <a:alpha val="2800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57" name="Text 55"/>
          <p:cNvSpPr/>
          <p:nvPr/>
        </p:nvSpPr>
        <p:spPr>
          <a:xfrm>
            <a:off x="8458200" y="3685032"/>
            <a:ext cx="2880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0D9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Final Hope</a:t>
            </a:r>
            <a:endParaRPr lang="en-US" sz="1500" dirty="0"/>
          </a:p>
        </p:txBody>
      </p:sp>
      <p:sp>
        <p:nvSpPr>
          <p:cNvPr id="58" name="Text 56"/>
          <p:cNvSpPr/>
          <p:nvPr/>
        </p:nvSpPr>
        <p:spPr>
          <a:xfrm>
            <a:off x="8458200" y="4023360"/>
            <a:ext cx="288036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F7F1E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Conflict gives way to peace, sight, and rest.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722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2235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02D40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680000">
            <a:off x="274320" y="-182880"/>
            <a:ext cx="411480" cy="612648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2040000">
            <a:off x="1051560" y="-91440"/>
            <a:ext cx="502920" cy="585216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 rot="1560000">
            <a:off x="1920240" y="-182880"/>
            <a:ext cx="347472" cy="576072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-91440" y="5925312"/>
            <a:ext cx="68580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94360" y="5925312"/>
            <a:ext cx="96012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554480" y="5925312"/>
            <a:ext cx="105156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606040" y="5925312"/>
            <a:ext cx="77724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383280" y="5925312"/>
            <a:ext cx="123444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617720" y="5925312"/>
            <a:ext cx="68580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303520" y="5925312"/>
            <a:ext cx="96012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263640" y="5925312"/>
            <a:ext cx="105156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315200" y="5925312"/>
            <a:ext cx="77724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092440" y="5925312"/>
            <a:ext cx="123444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326880" y="5925312"/>
            <a:ext cx="68580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012680" y="5925312"/>
            <a:ext cx="96012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972800" y="5925312"/>
            <a:ext cx="105156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2024360" y="5925312"/>
            <a:ext cx="77724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20040" y="5925312"/>
            <a:ext cx="11521440" cy="0"/>
          </a:xfrm>
          <a:prstGeom prst="line">
            <a:avLst/>
          </a:prstGeom>
          <a:noFill/>
          <a:ln w="15240">
            <a:solidFill>
              <a:srgbClr val="F0D99A">
                <a:alpha val="65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372600" y="594360"/>
            <a:ext cx="1965960" cy="4297680"/>
          </a:xfrm>
          <a:prstGeom prst="rect">
            <a:avLst/>
          </a:prstGeom>
          <a:solidFill>
            <a:srgbClr val="0B1220">
              <a:alpha val="85000"/>
            </a:srgbClr>
          </a:solidFill>
          <a:ln w="12700">
            <a:solidFill>
              <a:srgbClr val="F0D99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464040" y="704088"/>
            <a:ext cx="409194" cy="13106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9909810" y="704088"/>
            <a:ext cx="409194" cy="13106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0355580" y="704088"/>
            <a:ext cx="409194" cy="13106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0801350" y="704088"/>
            <a:ext cx="409194" cy="13106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9464040" y="2051304"/>
            <a:ext cx="409194" cy="13106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909810" y="2051304"/>
            <a:ext cx="409194" cy="13106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0355580" y="2051304"/>
            <a:ext cx="409194" cy="13106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10801350" y="2051304"/>
            <a:ext cx="409194" cy="13106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9464040" y="3398520"/>
            <a:ext cx="409194" cy="13106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909810" y="3398520"/>
            <a:ext cx="409194" cy="13106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355580" y="3398520"/>
            <a:ext cx="409194" cy="13106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801350" y="3398520"/>
            <a:ext cx="409194" cy="13106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332720" y="731520"/>
            <a:ext cx="45720" cy="402336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9601200" y="2614270"/>
            <a:ext cx="1508760" cy="4572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11480" y="6565392"/>
            <a:ext cx="8046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D6C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38" name="Text 36"/>
          <p:cNvSpPr/>
          <p:nvPr/>
        </p:nvSpPr>
        <p:spPr>
          <a:xfrm>
            <a:off x="10149840" y="6565392"/>
            <a:ext cx="1600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</a:t>
            </a:r>
            <a:endParaRPr lang="en-US" sz="750" dirty="0"/>
          </a:p>
        </p:txBody>
      </p:sp>
      <p:sp>
        <p:nvSpPr>
          <p:cNvPr id="39" name="Text 37"/>
          <p:cNvSpPr/>
          <p:nvPr/>
        </p:nvSpPr>
        <p:spPr>
          <a:xfrm>
            <a:off x="594360" y="438912"/>
            <a:ext cx="7132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7F1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Literary and Musical Observations</a:t>
            </a:r>
            <a:endParaRPr lang="en-US" sz="2800" dirty="0"/>
          </a:p>
        </p:txBody>
      </p:sp>
      <p:sp>
        <p:nvSpPr>
          <p:cNvPr id="40" name="Text 38"/>
          <p:cNvSpPr/>
          <p:nvPr/>
        </p:nvSpPr>
        <p:spPr>
          <a:xfrm>
            <a:off x="612648" y="1024128"/>
            <a:ext cx="7223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hymn built for confident congregational singing</a:t>
            </a:r>
            <a:endParaRPr lang="en-US" sz="1400" dirty="0"/>
          </a:p>
        </p:txBody>
      </p:sp>
      <p:sp>
        <p:nvSpPr>
          <p:cNvPr id="41" name="Shape 39"/>
          <p:cNvSpPr/>
          <p:nvPr/>
        </p:nvSpPr>
        <p:spPr>
          <a:xfrm>
            <a:off x="777240" y="1783080"/>
            <a:ext cx="4389120" cy="0"/>
          </a:xfrm>
          <a:prstGeom prst="line">
            <a:avLst/>
          </a:prstGeom>
          <a:noFill/>
          <a:ln w="12700">
            <a:solidFill>
              <a:srgbClr val="F0D99A">
                <a:alpha val="5500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777240" y="1984248"/>
            <a:ext cx="4389120" cy="0"/>
          </a:xfrm>
          <a:prstGeom prst="line">
            <a:avLst/>
          </a:prstGeom>
          <a:noFill/>
          <a:ln w="12700">
            <a:solidFill>
              <a:srgbClr val="F0D99A">
                <a:alpha val="5500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777240" y="2185416"/>
            <a:ext cx="4389120" cy="0"/>
          </a:xfrm>
          <a:prstGeom prst="line">
            <a:avLst/>
          </a:prstGeom>
          <a:noFill/>
          <a:ln w="12700">
            <a:solidFill>
              <a:srgbClr val="F0D99A">
                <a:alpha val="55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777240" y="2386584"/>
            <a:ext cx="4389120" cy="0"/>
          </a:xfrm>
          <a:prstGeom prst="line">
            <a:avLst/>
          </a:prstGeom>
          <a:noFill/>
          <a:ln w="12700">
            <a:solidFill>
              <a:srgbClr val="F0D99A">
                <a:alpha val="55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777240" y="2587752"/>
            <a:ext cx="4389120" cy="0"/>
          </a:xfrm>
          <a:prstGeom prst="line">
            <a:avLst/>
          </a:prstGeom>
          <a:noFill/>
          <a:ln w="12700">
            <a:solidFill>
              <a:srgbClr val="F0D99A">
                <a:alpha val="55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280160" y="1920240"/>
            <a:ext cx="164592" cy="128016"/>
          </a:xfrm>
          <a:prstGeom prst="ellipse">
            <a:avLst/>
          </a:prstGeom>
          <a:solidFill>
            <a:srgbClr val="F7F1E3">
              <a:alpha val="85000"/>
            </a:srgbClr>
          </a:solidFill>
          <a:ln w="12700">
            <a:solidFill>
              <a:srgbClr val="F7F1E3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2011680" y="2121408"/>
            <a:ext cx="164592" cy="128016"/>
          </a:xfrm>
          <a:prstGeom prst="ellipse">
            <a:avLst/>
          </a:prstGeom>
          <a:solidFill>
            <a:srgbClr val="F7F1E3">
              <a:alpha val="85000"/>
            </a:srgbClr>
          </a:solidFill>
          <a:ln w="12700">
            <a:solidFill>
              <a:srgbClr val="F7F1E3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2743200" y="1920240"/>
            <a:ext cx="164592" cy="128016"/>
          </a:xfrm>
          <a:prstGeom prst="ellipse">
            <a:avLst/>
          </a:prstGeom>
          <a:solidFill>
            <a:srgbClr val="F7F1E3">
              <a:alpha val="85000"/>
            </a:srgbClr>
          </a:solidFill>
          <a:ln w="12700">
            <a:solidFill>
              <a:srgbClr val="F7F1E3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3474720" y="2121408"/>
            <a:ext cx="164592" cy="128016"/>
          </a:xfrm>
          <a:prstGeom prst="ellipse">
            <a:avLst/>
          </a:prstGeom>
          <a:solidFill>
            <a:srgbClr val="F7F1E3">
              <a:alpha val="85000"/>
            </a:srgbClr>
          </a:solidFill>
          <a:ln w="12700">
            <a:solidFill>
              <a:srgbClr val="F7F1E3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5623560" y="1463040"/>
            <a:ext cx="5349240" cy="4343400"/>
          </a:xfrm>
          <a:prstGeom prst="roundRect">
            <a:avLst>
              <a:gd name="adj" fmla="val 1474"/>
            </a:avLst>
          </a:prstGeom>
          <a:solidFill>
            <a:srgbClr val="F7F1E3">
              <a:alpha val="97000"/>
            </a:srgbClr>
          </a:solidFill>
          <a:ln w="10160">
            <a:solidFill>
              <a:srgbClr val="FFFFFF">
                <a:alpha val="2800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51" name="Text 49"/>
          <p:cNvSpPr/>
          <p:nvPr/>
        </p:nvSpPr>
        <p:spPr>
          <a:xfrm>
            <a:off x="5989320" y="1874520"/>
            <a:ext cx="4663440" cy="23774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5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AURELIA uses balanced phrases that carry long doctrinal lines with clarity.</a:t>
            </a:r>
            <a:endParaRPr lang="en-US" sz="1650" dirty="0"/>
          </a:p>
          <a:p>
            <a:pPr marL="203200" indent="-203200">
              <a:buSzPct val="100000"/>
              <a:buChar char="•"/>
            </a:pPr>
            <a:r>
              <a:rPr lang="en-US" sz="165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tune feels stately without becoming cold; its cadences strengthen the hymn’s confidence.</a:t>
            </a:r>
            <a:endParaRPr lang="en-US" sz="1650" dirty="0"/>
          </a:p>
          <a:p>
            <a:pPr marL="203200" indent="-203200">
              <a:buSzPct val="100000"/>
              <a:buChar char="•"/>
            </a:pPr>
            <a:r>
              <a:rPr lang="en-US" sz="165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text moves from confession to conflict to consummation, giving the lesson a natural shape.</a:t>
            </a:r>
            <a:endParaRPr lang="en-US" sz="1650" dirty="0"/>
          </a:p>
        </p:txBody>
      </p:sp>
      <p:sp>
        <p:nvSpPr>
          <p:cNvPr id="52" name="Text 50"/>
          <p:cNvSpPr/>
          <p:nvPr/>
        </p:nvSpPr>
        <p:spPr>
          <a:xfrm>
            <a:off x="5989320" y="4736592"/>
            <a:ext cx="4572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7D3C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Teaching note: let the melody serve the theology—firm, patient, and hopeful.</a:t>
            </a:r>
            <a:endParaRPr lang="en-US" sz="13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1722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2235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82337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500000">
            <a:off x="8869680" y="-182880"/>
            <a:ext cx="411480" cy="594360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2280000">
            <a:off x="9692640" y="-182880"/>
            <a:ext cx="594360" cy="621792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 rot="2100000">
            <a:off x="10698480" y="-182880"/>
            <a:ext cx="347472" cy="566928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-91440" y="5925312"/>
            <a:ext cx="96012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68680" y="5925312"/>
            <a:ext cx="105156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920240" y="5925312"/>
            <a:ext cx="77724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697480" y="5925312"/>
            <a:ext cx="123444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931920" y="5925312"/>
            <a:ext cx="68580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617720" y="5925312"/>
            <a:ext cx="96012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577840" y="5925312"/>
            <a:ext cx="105156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629400" y="5925312"/>
            <a:ext cx="77724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406640" y="5925312"/>
            <a:ext cx="123444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641080" y="5925312"/>
            <a:ext cx="68580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326880" y="5925312"/>
            <a:ext cx="96012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287000" y="5925312"/>
            <a:ext cx="105156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1338560" y="5925312"/>
            <a:ext cx="77724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2115800" y="5925312"/>
            <a:ext cx="123444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20040" y="5925312"/>
            <a:ext cx="11521440" cy="0"/>
          </a:xfrm>
          <a:prstGeom prst="line">
            <a:avLst/>
          </a:prstGeom>
          <a:noFill/>
          <a:ln w="15240">
            <a:solidFill>
              <a:srgbClr val="F0D99A">
                <a:alpha val="65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77240" y="685800"/>
            <a:ext cx="1691640" cy="3840480"/>
          </a:xfrm>
          <a:prstGeom prst="rect">
            <a:avLst/>
          </a:prstGeom>
          <a:solidFill>
            <a:srgbClr val="0B1220">
              <a:alpha val="85000"/>
            </a:srgbClr>
          </a:solidFill>
          <a:ln w="12700">
            <a:solidFill>
              <a:srgbClr val="F0D99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68680" y="795528"/>
            <a:ext cx="340614" cy="11582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245870" y="795528"/>
            <a:ext cx="340614" cy="11582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623060" y="795528"/>
            <a:ext cx="340614" cy="11582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000250" y="795528"/>
            <a:ext cx="340614" cy="11582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68680" y="1990344"/>
            <a:ext cx="340614" cy="11582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245870" y="1990344"/>
            <a:ext cx="340614" cy="11582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623060" y="1990344"/>
            <a:ext cx="340614" cy="11582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2000250" y="1990344"/>
            <a:ext cx="340614" cy="11582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68680" y="3185160"/>
            <a:ext cx="340614" cy="11582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245870" y="3185160"/>
            <a:ext cx="340614" cy="11582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623060" y="3185160"/>
            <a:ext cx="340614" cy="11582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2000250" y="3185160"/>
            <a:ext cx="340614" cy="11582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600200" y="822960"/>
            <a:ext cx="45720" cy="356616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05840" y="2490826"/>
            <a:ext cx="1234440" cy="4572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11480" y="6565392"/>
            <a:ext cx="8046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D6C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38" name="Text 36"/>
          <p:cNvSpPr/>
          <p:nvPr/>
        </p:nvSpPr>
        <p:spPr>
          <a:xfrm>
            <a:off x="10149840" y="6565392"/>
            <a:ext cx="1600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</a:t>
            </a:r>
            <a:endParaRPr lang="en-US" sz="750" dirty="0"/>
          </a:p>
        </p:txBody>
      </p:sp>
      <p:sp>
        <p:nvSpPr>
          <p:cNvPr id="39" name="Text 37"/>
          <p:cNvSpPr/>
          <p:nvPr/>
        </p:nvSpPr>
        <p:spPr>
          <a:xfrm>
            <a:off x="594360" y="438912"/>
            <a:ext cx="7132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7F1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Pastoral and Worship Use</a:t>
            </a:r>
            <a:endParaRPr lang="en-US" sz="2800" dirty="0"/>
          </a:p>
        </p:txBody>
      </p:sp>
      <p:sp>
        <p:nvSpPr>
          <p:cNvPr id="40" name="Text 38"/>
          <p:cNvSpPr/>
          <p:nvPr/>
        </p:nvSpPr>
        <p:spPr>
          <a:xfrm>
            <a:off x="612648" y="1024128"/>
            <a:ext cx="7223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When this hymn can help the church pray</a:t>
            </a:r>
            <a:endParaRPr lang="en-US" sz="1400" dirty="0"/>
          </a:p>
        </p:txBody>
      </p:sp>
      <p:sp>
        <p:nvSpPr>
          <p:cNvPr id="41" name="Shape 39"/>
          <p:cNvSpPr/>
          <p:nvPr/>
        </p:nvSpPr>
        <p:spPr>
          <a:xfrm>
            <a:off x="777240" y="1508760"/>
            <a:ext cx="4480560" cy="4297680"/>
          </a:xfrm>
          <a:prstGeom prst="roundRect">
            <a:avLst>
              <a:gd name="adj" fmla="val 1489"/>
            </a:avLst>
          </a:prstGeom>
          <a:solidFill>
            <a:srgbClr val="F7F1E3">
              <a:alpha val="97000"/>
            </a:srgbClr>
          </a:solidFill>
          <a:ln w="10160">
            <a:solidFill>
              <a:srgbClr val="FFFFFF">
                <a:alpha val="2800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42" name="Text 40"/>
          <p:cNvSpPr/>
          <p:nvPr/>
        </p:nvSpPr>
        <p:spPr>
          <a:xfrm>
            <a:off x="1097280" y="1901952"/>
            <a:ext cx="3886200" cy="28803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Services focused on the church’s identity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Church anniversaries and ministry milestones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Baptism, communion, confirmation, and ordination settings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All Saints themes and prayers for unity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6080760" y="1508760"/>
            <a:ext cx="4846320" cy="4297680"/>
          </a:xfrm>
          <a:prstGeom prst="roundRect">
            <a:avLst>
              <a:gd name="adj" fmla="val 1489"/>
            </a:avLst>
          </a:prstGeom>
          <a:solidFill>
            <a:srgbClr val="243246">
              <a:alpha val="92000"/>
            </a:srgbClr>
          </a:solidFill>
          <a:ln w="10160">
            <a:solidFill>
              <a:srgbClr val="FFFFFF">
                <a:alpha val="2800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0" y="1874520"/>
            <a:ext cx="4160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0D99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Pastoral caution</a:t>
            </a:r>
            <a:endParaRPr lang="en-US" sz="1800" dirty="0"/>
          </a:p>
        </p:txBody>
      </p:sp>
      <p:sp>
        <p:nvSpPr>
          <p:cNvPr id="45" name="Text 43"/>
          <p:cNvSpPr/>
          <p:nvPr/>
        </p:nvSpPr>
        <p:spPr>
          <a:xfrm>
            <a:off x="6400800" y="2331720"/>
            <a:ext cx="416052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F7F1E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use the hymn to celebrate institutional pride. Use it to call the church back to Christ, repentance, unity, and durable hope.</a:t>
            </a:r>
            <a:endParaRPr lang="en-US" sz="1800" dirty="0"/>
          </a:p>
        </p:txBody>
      </p:sp>
      <p:sp>
        <p:nvSpPr>
          <p:cNvPr id="46" name="Shape 44"/>
          <p:cNvSpPr/>
          <p:nvPr/>
        </p:nvSpPr>
        <p:spPr>
          <a:xfrm>
            <a:off x="9752076" y="4315968"/>
            <a:ext cx="109728" cy="685800"/>
          </a:xfrm>
          <a:prstGeom prst="rect">
            <a:avLst/>
          </a:prstGeom>
          <a:solidFill>
            <a:srgbClr val="F0D99A">
              <a:alpha val="90000"/>
            </a:srgbClr>
          </a:solidFill>
          <a:ln w="12700">
            <a:solidFill>
              <a:srgbClr val="F0D99A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9580626" y="4507992"/>
            <a:ext cx="452628" cy="96012"/>
          </a:xfrm>
          <a:prstGeom prst="rect">
            <a:avLst/>
          </a:prstGeom>
          <a:solidFill>
            <a:srgbClr val="F0D99A">
              <a:alpha val="90000"/>
            </a:srgbClr>
          </a:solidFill>
          <a:ln w="12700">
            <a:solidFill>
              <a:srgbClr val="F0D99A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722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2235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D2A3E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680000">
            <a:off x="274320" y="-182880"/>
            <a:ext cx="411480" cy="612648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2040000">
            <a:off x="1051560" y="-91440"/>
            <a:ext cx="502920" cy="585216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 rot="1560000">
            <a:off x="1920240" y="-182880"/>
            <a:ext cx="347472" cy="576072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-91440" y="5925312"/>
            <a:ext cx="105156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60120" y="5925312"/>
            <a:ext cx="77724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737360" y="5925312"/>
            <a:ext cx="123444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971800" y="5925312"/>
            <a:ext cx="68580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657600" y="5925312"/>
            <a:ext cx="96012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617720" y="5925312"/>
            <a:ext cx="105156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669280" y="5925312"/>
            <a:ext cx="77724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46520" y="5925312"/>
            <a:ext cx="123444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680960" y="5925312"/>
            <a:ext cx="68580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366760" y="5925312"/>
            <a:ext cx="96012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326880" y="5925312"/>
            <a:ext cx="105156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378440" y="5925312"/>
            <a:ext cx="77724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1155680" y="5925312"/>
            <a:ext cx="123444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20040" y="5925312"/>
            <a:ext cx="11521440" cy="0"/>
          </a:xfrm>
          <a:prstGeom prst="line">
            <a:avLst/>
          </a:prstGeom>
          <a:noFill/>
          <a:ln w="15240">
            <a:solidFill>
              <a:srgbClr val="F0D99A">
                <a:alpha val="6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372600" y="594360"/>
            <a:ext cx="1965960" cy="4297680"/>
          </a:xfrm>
          <a:prstGeom prst="rect">
            <a:avLst/>
          </a:prstGeom>
          <a:solidFill>
            <a:srgbClr val="0B1220">
              <a:alpha val="85000"/>
            </a:srgbClr>
          </a:solidFill>
          <a:ln w="12700">
            <a:solidFill>
              <a:srgbClr val="F0D99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464040" y="704088"/>
            <a:ext cx="409194" cy="13106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909810" y="704088"/>
            <a:ext cx="409194" cy="13106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0355580" y="704088"/>
            <a:ext cx="409194" cy="13106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0801350" y="704088"/>
            <a:ext cx="409194" cy="13106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464040" y="2051304"/>
            <a:ext cx="409194" cy="13106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9909810" y="2051304"/>
            <a:ext cx="409194" cy="13106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355580" y="2051304"/>
            <a:ext cx="409194" cy="13106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0801350" y="2051304"/>
            <a:ext cx="409194" cy="13106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464040" y="3398520"/>
            <a:ext cx="409194" cy="13106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9909810" y="3398520"/>
            <a:ext cx="409194" cy="13106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55580" y="3398520"/>
            <a:ext cx="409194" cy="13106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801350" y="3398520"/>
            <a:ext cx="409194" cy="13106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332720" y="731520"/>
            <a:ext cx="45720" cy="402336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9601200" y="2614270"/>
            <a:ext cx="1508760" cy="4572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11480" y="6565392"/>
            <a:ext cx="8046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D6C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37" name="Text 35"/>
          <p:cNvSpPr/>
          <p:nvPr/>
        </p:nvSpPr>
        <p:spPr>
          <a:xfrm>
            <a:off x="10149840" y="6565392"/>
            <a:ext cx="1600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</a:t>
            </a:r>
            <a:endParaRPr lang="en-US" sz="750" dirty="0"/>
          </a:p>
        </p:txBody>
      </p:sp>
      <p:sp>
        <p:nvSpPr>
          <p:cNvPr id="38" name="Text 36"/>
          <p:cNvSpPr/>
          <p:nvPr/>
        </p:nvSpPr>
        <p:spPr>
          <a:xfrm>
            <a:off x="594360" y="438912"/>
            <a:ext cx="7132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7F1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Suggested Lesson Flow</a:t>
            </a:r>
            <a:endParaRPr lang="en-US" sz="2800" dirty="0"/>
          </a:p>
        </p:txBody>
      </p:sp>
      <p:sp>
        <p:nvSpPr>
          <p:cNvPr id="39" name="Text 37"/>
          <p:cNvSpPr/>
          <p:nvPr/>
        </p:nvSpPr>
        <p:spPr>
          <a:xfrm>
            <a:off x="612648" y="1024128"/>
            <a:ext cx="7223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45- to 60-minute teaching path</a:t>
            </a:r>
            <a:endParaRPr lang="en-US" sz="1400" dirty="0"/>
          </a:p>
        </p:txBody>
      </p:sp>
      <p:sp>
        <p:nvSpPr>
          <p:cNvPr id="40" name="Shape 38"/>
          <p:cNvSpPr/>
          <p:nvPr/>
        </p:nvSpPr>
        <p:spPr>
          <a:xfrm>
            <a:off x="1143000" y="1874520"/>
            <a:ext cx="566928" cy="566928"/>
          </a:xfrm>
          <a:prstGeom prst="ellipse">
            <a:avLst/>
          </a:prstGeom>
          <a:solidFill>
            <a:srgbClr val="D6AA4B"/>
          </a:solidFill>
          <a:ln w="12700">
            <a:solidFill>
              <a:srgbClr val="F0D99A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1143000" y="1984248"/>
            <a:ext cx="5669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722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1764792" y="2157984"/>
            <a:ext cx="1207008" cy="0"/>
          </a:xfrm>
          <a:prstGeom prst="line">
            <a:avLst/>
          </a:prstGeom>
          <a:noFill/>
          <a:ln w="25400">
            <a:solidFill>
              <a:srgbClr val="F0D99A"/>
            </a:solidFill>
            <a:prstDash val="solid"/>
            <a:headEnd type="none"/>
            <a:tailEnd type="triangle"/>
          </a:ln>
        </p:spPr>
      </p:sp>
      <p:sp>
        <p:nvSpPr>
          <p:cNvPr id="43" name="Shape 41"/>
          <p:cNvSpPr/>
          <p:nvPr/>
        </p:nvSpPr>
        <p:spPr>
          <a:xfrm>
            <a:off x="685800" y="2880360"/>
            <a:ext cx="1828800" cy="1143000"/>
          </a:xfrm>
          <a:prstGeom prst="roundRect">
            <a:avLst>
              <a:gd name="adj" fmla="val 5600"/>
            </a:avLst>
          </a:prstGeom>
          <a:solidFill>
            <a:srgbClr val="F7F1E3">
              <a:alpha val="96000"/>
            </a:srgbClr>
          </a:solidFill>
          <a:ln w="10160">
            <a:solidFill>
              <a:srgbClr val="FFFFFF">
                <a:alpha val="2800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850392" y="3090672"/>
            <a:ext cx="1499616" cy="6766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Begin with Ephesians 2:19-22</a:t>
            </a:r>
            <a:endParaRPr lang="en-US" sz="1350" dirty="0"/>
          </a:p>
        </p:txBody>
      </p:sp>
      <p:sp>
        <p:nvSpPr>
          <p:cNvPr id="45" name="Shape 43"/>
          <p:cNvSpPr/>
          <p:nvPr/>
        </p:nvSpPr>
        <p:spPr>
          <a:xfrm>
            <a:off x="3383280" y="1874520"/>
            <a:ext cx="566928" cy="566928"/>
          </a:xfrm>
          <a:prstGeom prst="ellipse">
            <a:avLst/>
          </a:prstGeom>
          <a:solidFill>
            <a:srgbClr val="D6AA4B"/>
          </a:solidFill>
          <a:ln w="12700">
            <a:solidFill>
              <a:srgbClr val="F0D99A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3383280" y="1984248"/>
            <a:ext cx="5669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722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4005072" y="2157984"/>
            <a:ext cx="1207008" cy="0"/>
          </a:xfrm>
          <a:prstGeom prst="line">
            <a:avLst/>
          </a:prstGeom>
          <a:noFill/>
          <a:ln w="25400">
            <a:solidFill>
              <a:srgbClr val="F0D99A"/>
            </a:solidFill>
            <a:prstDash val="solid"/>
            <a:headEnd type="none"/>
            <a:tailEnd type="triangle"/>
          </a:ln>
        </p:spPr>
      </p:sp>
      <p:sp>
        <p:nvSpPr>
          <p:cNvPr id="48" name="Shape 46"/>
          <p:cNvSpPr/>
          <p:nvPr/>
        </p:nvSpPr>
        <p:spPr>
          <a:xfrm>
            <a:off x="2926080" y="2880360"/>
            <a:ext cx="1828800" cy="1143000"/>
          </a:xfrm>
          <a:prstGeom prst="roundRect">
            <a:avLst>
              <a:gd name="adj" fmla="val 5600"/>
            </a:avLst>
          </a:prstGeom>
          <a:solidFill>
            <a:srgbClr val="243246">
              <a:alpha val="92000"/>
            </a:srgbClr>
          </a:solidFill>
          <a:ln w="10160">
            <a:solidFill>
              <a:srgbClr val="FFFFFF">
                <a:alpha val="2800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49" name="Text 47"/>
          <p:cNvSpPr/>
          <p:nvPr/>
        </p:nvSpPr>
        <p:spPr>
          <a:xfrm>
            <a:off x="3090672" y="3090672"/>
            <a:ext cx="1499616" cy="6766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7F1E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Introduce Stone and AURELIA</a:t>
            </a:r>
            <a:endParaRPr lang="en-US" sz="1350" dirty="0"/>
          </a:p>
        </p:txBody>
      </p:sp>
      <p:sp>
        <p:nvSpPr>
          <p:cNvPr id="50" name="Shape 48"/>
          <p:cNvSpPr/>
          <p:nvPr/>
        </p:nvSpPr>
        <p:spPr>
          <a:xfrm>
            <a:off x="5623560" y="1874520"/>
            <a:ext cx="566928" cy="566928"/>
          </a:xfrm>
          <a:prstGeom prst="ellipse">
            <a:avLst/>
          </a:prstGeom>
          <a:solidFill>
            <a:srgbClr val="D6AA4B"/>
          </a:solidFill>
          <a:ln w="12700">
            <a:solidFill>
              <a:srgbClr val="F0D99A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5623560" y="1984248"/>
            <a:ext cx="5669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722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6245352" y="2157984"/>
            <a:ext cx="1207008" cy="0"/>
          </a:xfrm>
          <a:prstGeom prst="line">
            <a:avLst/>
          </a:prstGeom>
          <a:noFill/>
          <a:ln w="25400">
            <a:solidFill>
              <a:srgbClr val="F0D99A"/>
            </a:solidFill>
            <a:prstDash val="solid"/>
            <a:headEnd type="none"/>
            <a:tailEnd type="triangle"/>
          </a:ln>
        </p:spPr>
      </p:sp>
      <p:sp>
        <p:nvSpPr>
          <p:cNvPr id="53" name="Shape 51"/>
          <p:cNvSpPr/>
          <p:nvPr/>
        </p:nvSpPr>
        <p:spPr>
          <a:xfrm>
            <a:off x="5166360" y="2880360"/>
            <a:ext cx="1828800" cy="1143000"/>
          </a:xfrm>
          <a:prstGeom prst="roundRect">
            <a:avLst>
              <a:gd name="adj" fmla="val 5600"/>
            </a:avLst>
          </a:prstGeom>
          <a:solidFill>
            <a:srgbClr val="F7F1E3">
              <a:alpha val="96000"/>
            </a:srgbClr>
          </a:solidFill>
          <a:ln w="10160">
            <a:solidFill>
              <a:srgbClr val="FFFFFF">
                <a:alpha val="2800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54" name="Text 52"/>
          <p:cNvSpPr/>
          <p:nvPr/>
        </p:nvSpPr>
        <p:spPr>
          <a:xfrm>
            <a:off x="5330952" y="3090672"/>
            <a:ext cx="1499616" cy="6766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Trace the hymn’s movement</a:t>
            </a:r>
            <a:endParaRPr lang="en-US" sz="1350" dirty="0"/>
          </a:p>
        </p:txBody>
      </p:sp>
      <p:sp>
        <p:nvSpPr>
          <p:cNvPr id="55" name="Shape 53"/>
          <p:cNvSpPr/>
          <p:nvPr/>
        </p:nvSpPr>
        <p:spPr>
          <a:xfrm>
            <a:off x="7863840" y="1874520"/>
            <a:ext cx="566928" cy="566928"/>
          </a:xfrm>
          <a:prstGeom prst="ellipse">
            <a:avLst/>
          </a:prstGeom>
          <a:solidFill>
            <a:srgbClr val="D6AA4B"/>
          </a:solidFill>
          <a:ln w="12700">
            <a:solidFill>
              <a:srgbClr val="F0D99A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7863840" y="1984248"/>
            <a:ext cx="5669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722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600" dirty="0"/>
          </a:p>
        </p:txBody>
      </p:sp>
      <p:sp>
        <p:nvSpPr>
          <p:cNvPr id="57" name="Shape 55"/>
          <p:cNvSpPr/>
          <p:nvPr/>
        </p:nvSpPr>
        <p:spPr>
          <a:xfrm>
            <a:off x="8485632" y="2157984"/>
            <a:ext cx="1207008" cy="0"/>
          </a:xfrm>
          <a:prstGeom prst="line">
            <a:avLst/>
          </a:prstGeom>
          <a:noFill/>
          <a:ln w="25400">
            <a:solidFill>
              <a:srgbClr val="F0D99A"/>
            </a:solidFill>
            <a:prstDash val="solid"/>
            <a:headEnd type="none"/>
            <a:tailEnd type="triangle"/>
          </a:ln>
        </p:spPr>
      </p:sp>
      <p:sp>
        <p:nvSpPr>
          <p:cNvPr id="58" name="Shape 56"/>
          <p:cNvSpPr/>
          <p:nvPr/>
        </p:nvSpPr>
        <p:spPr>
          <a:xfrm>
            <a:off x="7406640" y="2880360"/>
            <a:ext cx="1828800" cy="1143000"/>
          </a:xfrm>
          <a:prstGeom prst="roundRect">
            <a:avLst>
              <a:gd name="adj" fmla="val 5600"/>
            </a:avLst>
          </a:prstGeom>
          <a:solidFill>
            <a:srgbClr val="243246">
              <a:alpha val="92000"/>
            </a:srgbClr>
          </a:solidFill>
          <a:ln w="10160">
            <a:solidFill>
              <a:srgbClr val="FFFFFF">
                <a:alpha val="2800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59" name="Text 57"/>
          <p:cNvSpPr/>
          <p:nvPr/>
        </p:nvSpPr>
        <p:spPr>
          <a:xfrm>
            <a:off x="7571232" y="3090672"/>
            <a:ext cx="1499616" cy="6766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7F1E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Discuss unity and conflict</a:t>
            </a:r>
            <a:endParaRPr lang="en-US" sz="1350" dirty="0"/>
          </a:p>
        </p:txBody>
      </p:sp>
      <p:sp>
        <p:nvSpPr>
          <p:cNvPr id="60" name="Shape 58"/>
          <p:cNvSpPr/>
          <p:nvPr/>
        </p:nvSpPr>
        <p:spPr>
          <a:xfrm>
            <a:off x="10104120" y="1874520"/>
            <a:ext cx="566928" cy="566928"/>
          </a:xfrm>
          <a:prstGeom prst="ellipse">
            <a:avLst/>
          </a:prstGeom>
          <a:solidFill>
            <a:srgbClr val="D6AA4B"/>
          </a:solidFill>
          <a:ln w="12700">
            <a:solidFill>
              <a:srgbClr val="F0D99A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10104120" y="1984248"/>
            <a:ext cx="5669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722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1600" dirty="0"/>
          </a:p>
        </p:txBody>
      </p:sp>
      <p:sp>
        <p:nvSpPr>
          <p:cNvPr id="62" name="Shape 60"/>
          <p:cNvSpPr/>
          <p:nvPr/>
        </p:nvSpPr>
        <p:spPr>
          <a:xfrm>
            <a:off x="9646920" y="2880360"/>
            <a:ext cx="1828800" cy="1143000"/>
          </a:xfrm>
          <a:prstGeom prst="roundRect">
            <a:avLst>
              <a:gd name="adj" fmla="val 5600"/>
            </a:avLst>
          </a:prstGeom>
          <a:solidFill>
            <a:srgbClr val="F7F1E3">
              <a:alpha val="96000"/>
            </a:srgbClr>
          </a:solidFill>
          <a:ln w="10160">
            <a:solidFill>
              <a:srgbClr val="FFFFFF">
                <a:alpha val="2800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63" name="Text 61"/>
          <p:cNvSpPr/>
          <p:nvPr/>
        </p:nvSpPr>
        <p:spPr>
          <a:xfrm>
            <a:off x="9811512" y="3090672"/>
            <a:ext cx="1499616" cy="6766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Close in prayer for the church</a:t>
            </a:r>
            <a:endParaRPr lang="en-US" sz="13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722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2235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02D40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500000">
            <a:off x="8869680" y="-182880"/>
            <a:ext cx="411480" cy="594360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2280000">
            <a:off x="9692640" y="-182880"/>
            <a:ext cx="594360" cy="621792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 rot="2100000">
            <a:off x="10698480" y="-182880"/>
            <a:ext cx="347472" cy="566928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-91440" y="5925312"/>
            <a:ext cx="77724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85800" y="5925312"/>
            <a:ext cx="123444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920240" y="5925312"/>
            <a:ext cx="68580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606040" y="5925312"/>
            <a:ext cx="96012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566160" y="5925312"/>
            <a:ext cx="105156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617720" y="5925312"/>
            <a:ext cx="77724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394960" y="5925312"/>
            <a:ext cx="123444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629400" y="5925312"/>
            <a:ext cx="68580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315200" y="5925312"/>
            <a:ext cx="96012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275320" y="5925312"/>
            <a:ext cx="105156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326880" y="5925312"/>
            <a:ext cx="77724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04120" y="5925312"/>
            <a:ext cx="123444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1338560" y="5925312"/>
            <a:ext cx="68580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2024360" y="5925312"/>
            <a:ext cx="96012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20040" y="5925312"/>
            <a:ext cx="11521440" cy="0"/>
          </a:xfrm>
          <a:prstGeom prst="line">
            <a:avLst/>
          </a:prstGeom>
          <a:noFill/>
          <a:ln w="15240">
            <a:solidFill>
              <a:srgbClr val="F0D99A">
                <a:alpha val="65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77240" y="685800"/>
            <a:ext cx="1691640" cy="3840480"/>
          </a:xfrm>
          <a:prstGeom prst="rect">
            <a:avLst/>
          </a:prstGeom>
          <a:solidFill>
            <a:srgbClr val="0B1220">
              <a:alpha val="85000"/>
            </a:srgbClr>
          </a:solidFill>
          <a:ln w="12700">
            <a:solidFill>
              <a:srgbClr val="F0D99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68680" y="795528"/>
            <a:ext cx="340614" cy="11582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245870" y="795528"/>
            <a:ext cx="340614" cy="11582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623060" y="795528"/>
            <a:ext cx="340614" cy="11582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000250" y="795528"/>
            <a:ext cx="340614" cy="11582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68680" y="1990344"/>
            <a:ext cx="340614" cy="11582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245870" y="1990344"/>
            <a:ext cx="340614" cy="11582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623060" y="1990344"/>
            <a:ext cx="340614" cy="11582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2000250" y="1990344"/>
            <a:ext cx="340614" cy="11582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68680" y="3185160"/>
            <a:ext cx="340614" cy="11582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245870" y="3185160"/>
            <a:ext cx="340614" cy="11582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623060" y="3185160"/>
            <a:ext cx="340614" cy="11582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2000250" y="3185160"/>
            <a:ext cx="340614" cy="11582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600200" y="822960"/>
            <a:ext cx="45720" cy="356616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05840" y="2490826"/>
            <a:ext cx="1234440" cy="4572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11480" y="6565392"/>
            <a:ext cx="8046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D6C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38" name="Text 36"/>
          <p:cNvSpPr/>
          <p:nvPr/>
        </p:nvSpPr>
        <p:spPr>
          <a:xfrm>
            <a:off x="10149840" y="6565392"/>
            <a:ext cx="1600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</a:t>
            </a:r>
            <a:endParaRPr lang="en-US" sz="750" dirty="0"/>
          </a:p>
        </p:txBody>
      </p:sp>
      <p:sp>
        <p:nvSpPr>
          <p:cNvPr id="39" name="Text 37"/>
          <p:cNvSpPr/>
          <p:nvPr/>
        </p:nvSpPr>
        <p:spPr>
          <a:xfrm>
            <a:off x="594360" y="438912"/>
            <a:ext cx="7132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7F1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Application</a:t>
            </a:r>
            <a:endParaRPr lang="en-US" sz="2800" dirty="0"/>
          </a:p>
        </p:txBody>
      </p:sp>
      <p:sp>
        <p:nvSpPr>
          <p:cNvPr id="40" name="Text 38"/>
          <p:cNvSpPr/>
          <p:nvPr/>
        </p:nvSpPr>
        <p:spPr>
          <a:xfrm>
            <a:off x="612648" y="1024128"/>
            <a:ext cx="7223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Ways to practice the hymn this week</a:t>
            </a:r>
            <a:endParaRPr lang="en-US" sz="1400" dirty="0"/>
          </a:p>
        </p:txBody>
      </p:sp>
      <p:sp>
        <p:nvSpPr>
          <p:cNvPr id="41" name="Shape 39"/>
          <p:cNvSpPr/>
          <p:nvPr/>
        </p:nvSpPr>
        <p:spPr>
          <a:xfrm>
            <a:off x="777240" y="1417320"/>
            <a:ext cx="10652760" cy="4434840"/>
          </a:xfrm>
          <a:prstGeom prst="roundRect">
            <a:avLst>
              <a:gd name="adj" fmla="val 1443"/>
            </a:avLst>
          </a:prstGeom>
          <a:solidFill>
            <a:srgbClr val="F7F1E3">
              <a:alpha val="97000"/>
            </a:srgbClr>
          </a:solidFill>
          <a:ln w="10160">
            <a:solidFill>
              <a:srgbClr val="FFFFFF">
                <a:alpha val="2800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1188720" y="1828800"/>
            <a:ext cx="566928" cy="566928"/>
          </a:xfrm>
          <a:prstGeom prst="ellipse">
            <a:avLst/>
          </a:prstGeom>
          <a:solidFill>
            <a:srgbClr val="7D3C35">
              <a:alpha val="95000"/>
            </a:srgbClr>
          </a:solidFill>
          <a:ln w="12700">
            <a:solidFill>
              <a:srgbClr val="7D3C35">
                <a:alpha val="0"/>
              </a:srgbClr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1271016" y="1911096"/>
            <a:ext cx="40233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7F1E3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✦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1965960" y="1847088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D3C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Pray</a:t>
            </a:r>
            <a:endParaRPr lang="en-US" sz="1800" dirty="0"/>
          </a:p>
        </p:txBody>
      </p:sp>
      <p:sp>
        <p:nvSpPr>
          <p:cNvPr id="45" name="Text 43"/>
          <p:cNvSpPr/>
          <p:nvPr/>
        </p:nvSpPr>
        <p:spPr>
          <a:xfrm>
            <a:off x="1965960" y="2212848"/>
            <a:ext cx="33832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another congregation before God.</a:t>
            </a:r>
            <a:endParaRPr lang="en-US" sz="1400" dirty="0"/>
          </a:p>
        </p:txBody>
      </p:sp>
      <p:sp>
        <p:nvSpPr>
          <p:cNvPr id="46" name="Shape 44"/>
          <p:cNvSpPr/>
          <p:nvPr/>
        </p:nvSpPr>
        <p:spPr>
          <a:xfrm>
            <a:off x="6126480" y="1828800"/>
            <a:ext cx="566928" cy="566928"/>
          </a:xfrm>
          <a:prstGeom prst="ellipse">
            <a:avLst/>
          </a:prstGeom>
          <a:solidFill>
            <a:srgbClr val="7D3C35">
              <a:alpha val="95000"/>
            </a:srgbClr>
          </a:solidFill>
          <a:ln w="12700">
            <a:solidFill>
              <a:srgbClr val="7D3C35">
                <a:alpha val="0"/>
              </a:srgbClr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6208776" y="1911096"/>
            <a:ext cx="40233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7F1E3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↺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6903720" y="1847088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D3C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Repent</a:t>
            </a:r>
            <a:endParaRPr lang="en-US" sz="1800" dirty="0"/>
          </a:p>
        </p:txBody>
      </p:sp>
      <p:sp>
        <p:nvSpPr>
          <p:cNvPr id="49" name="Text 47"/>
          <p:cNvSpPr/>
          <p:nvPr/>
        </p:nvSpPr>
        <p:spPr>
          <a:xfrm>
            <a:off x="6903720" y="2212848"/>
            <a:ext cx="33832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from contempt, party spirit, or cynicism.</a:t>
            </a:r>
            <a:endParaRPr lang="en-US" sz="1400" dirty="0"/>
          </a:p>
        </p:txBody>
      </p:sp>
      <p:sp>
        <p:nvSpPr>
          <p:cNvPr id="50" name="Shape 48"/>
          <p:cNvSpPr/>
          <p:nvPr/>
        </p:nvSpPr>
        <p:spPr>
          <a:xfrm>
            <a:off x="1188720" y="3520440"/>
            <a:ext cx="566928" cy="566928"/>
          </a:xfrm>
          <a:prstGeom prst="ellipse">
            <a:avLst/>
          </a:prstGeom>
          <a:solidFill>
            <a:srgbClr val="7D3C35">
              <a:alpha val="95000"/>
            </a:srgbClr>
          </a:solidFill>
          <a:ln w="12700">
            <a:solidFill>
              <a:srgbClr val="7D3C35">
                <a:alpha val="0"/>
              </a:srgbClr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1271016" y="3602736"/>
            <a:ext cx="40233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7F1E3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✚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1965960" y="3538728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D3C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Encourage</a:t>
            </a:r>
            <a:endParaRPr lang="en-US" sz="1800" dirty="0"/>
          </a:p>
        </p:txBody>
      </p:sp>
      <p:sp>
        <p:nvSpPr>
          <p:cNvPr id="53" name="Text 51"/>
          <p:cNvSpPr/>
          <p:nvPr/>
        </p:nvSpPr>
        <p:spPr>
          <a:xfrm>
            <a:off x="1965960" y="3904488"/>
            <a:ext cx="33832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Strengthen one weary servant in the church.</a:t>
            </a:r>
            <a:endParaRPr lang="en-US" sz="1400" dirty="0"/>
          </a:p>
        </p:txBody>
      </p:sp>
      <p:sp>
        <p:nvSpPr>
          <p:cNvPr id="54" name="Shape 52"/>
          <p:cNvSpPr/>
          <p:nvPr/>
        </p:nvSpPr>
        <p:spPr>
          <a:xfrm>
            <a:off x="6126480" y="3520440"/>
            <a:ext cx="566928" cy="566928"/>
          </a:xfrm>
          <a:prstGeom prst="ellipse">
            <a:avLst/>
          </a:prstGeom>
          <a:solidFill>
            <a:srgbClr val="7D3C35">
              <a:alpha val="95000"/>
            </a:srgbClr>
          </a:solidFill>
          <a:ln w="12700">
            <a:solidFill>
              <a:srgbClr val="7D3C35">
                <a:alpha val="0"/>
              </a:srgbClr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6208776" y="3602736"/>
            <a:ext cx="402336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F7F1E3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▣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6903720" y="3538728"/>
            <a:ext cx="3383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7D3C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Remember</a:t>
            </a:r>
            <a:endParaRPr lang="en-US" sz="1800" dirty="0"/>
          </a:p>
        </p:txBody>
      </p:sp>
      <p:sp>
        <p:nvSpPr>
          <p:cNvPr id="57" name="Text 55"/>
          <p:cNvSpPr/>
          <p:nvPr/>
        </p:nvSpPr>
        <p:spPr>
          <a:xfrm>
            <a:off x="6903720" y="3904488"/>
            <a:ext cx="33832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Let Christ’s promise steady your view of the church.</a:t>
            </a:r>
            <a:endParaRPr lang="en-US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722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2235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82337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680000">
            <a:off x="274320" y="-182880"/>
            <a:ext cx="411480" cy="612648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2040000">
            <a:off x="1051560" y="-91440"/>
            <a:ext cx="502920" cy="585216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 rot="1560000">
            <a:off x="1920240" y="-182880"/>
            <a:ext cx="347472" cy="576072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-91440" y="5925312"/>
            <a:ext cx="123444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43000" y="5925312"/>
            <a:ext cx="68580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828800" y="5925312"/>
            <a:ext cx="96012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88920" y="5925312"/>
            <a:ext cx="105156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840480" y="5925312"/>
            <a:ext cx="77724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617720" y="5925312"/>
            <a:ext cx="123444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852160" y="5925312"/>
            <a:ext cx="68580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537960" y="5925312"/>
            <a:ext cx="96012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498080" y="5925312"/>
            <a:ext cx="105156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549640" y="5925312"/>
            <a:ext cx="77724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326880" y="5925312"/>
            <a:ext cx="123444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561320" y="5925312"/>
            <a:ext cx="68580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1247120" y="5925312"/>
            <a:ext cx="96012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2207240" y="5925312"/>
            <a:ext cx="105156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20040" y="5925312"/>
            <a:ext cx="11521440" cy="0"/>
          </a:xfrm>
          <a:prstGeom prst="line">
            <a:avLst/>
          </a:prstGeom>
          <a:noFill/>
          <a:ln w="15240">
            <a:solidFill>
              <a:srgbClr val="F0D99A">
                <a:alpha val="65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372600" y="594360"/>
            <a:ext cx="1965960" cy="4297680"/>
          </a:xfrm>
          <a:prstGeom prst="rect">
            <a:avLst/>
          </a:prstGeom>
          <a:solidFill>
            <a:srgbClr val="0B1220">
              <a:alpha val="85000"/>
            </a:srgbClr>
          </a:solidFill>
          <a:ln w="12700">
            <a:solidFill>
              <a:srgbClr val="F0D99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464040" y="704088"/>
            <a:ext cx="409194" cy="13106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9909810" y="704088"/>
            <a:ext cx="409194" cy="13106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0355580" y="704088"/>
            <a:ext cx="409194" cy="13106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0801350" y="704088"/>
            <a:ext cx="409194" cy="13106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9464040" y="2051304"/>
            <a:ext cx="409194" cy="13106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909810" y="2051304"/>
            <a:ext cx="409194" cy="13106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0355580" y="2051304"/>
            <a:ext cx="409194" cy="13106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10801350" y="2051304"/>
            <a:ext cx="409194" cy="13106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9464040" y="3398520"/>
            <a:ext cx="409194" cy="13106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909810" y="3398520"/>
            <a:ext cx="409194" cy="13106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355580" y="3398520"/>
            <a:ext cx="409194" cy="13106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801350" y="3398520"/>
            <a:ext cx="409194" cy="13106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332720" y="731520"/>
            <a:ext cx="45720" cy="402336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9601200" y="2614270"/>
            <a:ext cx="1508760" cy="4572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11480" y="6565392"/>
            <a:ext cx="8046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D6C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38" name="Text 36"/>
          <p:cNvSpPr/>
          <p:nvPr/>
        </p:nvSpPr>
        <p:spPr>
          <a:xfrm>
            <a:off x="10149840" y="6565392"/>
            <a:ext cx="1600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</a:t>
            </a:r>
            <a:endParaRPr lang="en-US" sz="750" dirty="0"/>
          </a:p>
        </p:txBody>
      </p:sp>
      <p:sp>
        <p:nvSpPr>
          <p:cNvPr id="39" name="Text 37"/>
          <p:cNvSpPr/>
          <p:nvPr/>
        </p:nvSpPr>
        <p:spPr>
          <a:xfrm>
            <a:off x="594360" y="438912"/>
            <a:ext cx="7132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7F1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Discussion Prompts</a:t>
            </a:r>
            <a:endParaRPr lang="en-US" sz="2800" dirty="0"/>
          </a:p>
        </p:txBody>
      </p:sp>
      <p:sp>
        <p:nvSpPr>
          <p:cNvPr id="40" name="Text 38"/>
          <p:cNvSpPr/>
          <p:nvPr/>
        </p:nvSpPr>
        <p:spPr>
          <a:xfrm>
            <a:off x="612648" y="1024128"/>
            <a:ext cx="7223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Questions that move from text to life</a:t>
            </a:r>
            <a:endParaRPr lang="en-US" sz="1400" dirty="0"/>
          </a:p>
        </p:txBody>
      </p:sp>
      <p:sp>
        <p:nvSpPr>
          <p:cNvPr id="41" name="Shape 39"/>
          <p:cNvSpPr/>
          <p:nvPr/>
        </p:nvSpPr>
        <p:spPr>
          <a:xfrm>
            <a:off x="777240" y="1508760"/>
            <a:ext cx="10744200" cy="4389120"/>
          </a:xfrm>
          <a:prstGeom prst="roundRect">
            <a:avLst>
              <a:gd name="adj" fmla="val 1458"/>
            </a:avLst>
          </a:prstGeom>
          <a:solidFill>
            <a:srgbClr val="243246">
              <a:alpha val="92000"/>
            </a:srgbClr>
          </a:solidFill>
          <a:ln w="10160">
            <a:solidFill>
              <a:srgbClr val="FFFFFF">
                <a:alpha val="2800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42" name="Text 40"/>
          <p:cNvSpPr/>
          <p:nvPr/>
        </p:nvSpPr>
        <p:spPr>
          <a:xfrm>
            <a:off x="1143000" y="1901952"/>
            <a:ext cx="9966960" cy="31546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F7F1E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makes Christ the church’s foundation rather than merely its topic?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F7F1E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Where do you see both beauty and brokenness in church life?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F7F1E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does biblical unity require of us when agreement is hard?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F7F1E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the promised rest of the church shape today’s worship and service?</a:t>
            </a:r>
            <a:endParaRPr lang="en-US" sz="1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1722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2235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D2A3E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500000">
            <a:off x="8869680" y="-182880"/>
            <a:ext cx="411480" cy="594360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2280000">
            <a:off x="9692640" y="-182880"/>
            <a:ext cx="594360" cy="621792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 rot="2100000">
            <a:off x="10698480" y="-182880"/>
            <a:ext cx="347472" cy="566928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-91440" y="5925312"/>
            <a:ext cx="68580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94360" y="5925312"/>
            <a:ext cx="96012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554480" y="5925312"/>
            <a:ext cx="105156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606040" y="5925312"/>
            <a:ext cx="77724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383280" y="5925312"/>
            <a:ext cx="123444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617720" y="5925312"/>
            <a:ext cx="68580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303520" y="5925312"/>
            <a:ext cx="96012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263640" y="5925312"/>
            <a:ext cx="105156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315200" y="5925312"/>
            <a:ext cx="77724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092440" y="5925312"/>
            <a:ext cx="123444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326880" y="5925312"/>
            <a:ext cx="68580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012680" y="5925312"/>
            <a:ext cx="96012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972800" y="5925312"/>
            <a:ext cx="105156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2024360" y="5925312"/>
            <a:ext cx="77724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20040" y="5925312"/>
            <a:ext cx="11521440" cy="0"/>
          </a:xfrm>
          <a:prstGeom prst="line">
            <a:avLst/>
          </a:prstGeom>
          <a:noFill/>
          <a:ln w="15240">
            <a:solidFill>
              <a:srgbClr val="F0D99A">
                <a:alpha val="65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77240" y="685800"/>
            <a:ext cx="1691640" cy="3840480"/>
          </a:xfrm>
          <a:prstGeom prst="rect">
            <a:avLst/>
          </a:prstGeom>
          <a:solidFill>
            <a:srgbClr val="0B1220">
              <a:alpha val="85000"/>
            </a:srgbClr>
          </a:solidFill>
          <a:ln w="12700">
            <a:solidFill>
              <a:srgbClr val="F0D99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68680" y="795528"/>
            <a:ext cx="340614" cy="11582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245870" y="795528"/>
            <a:ext cx="340614" cy="11582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623060" y="795528"/>
            <a:ext cx="340614" cy="11582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000250" y="795528"/>
            <a:ext cx="340614" cy="11582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68680" y="1990344"/>
            <a:ext cx="340614" cy="11582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245870" y="1990344"/>
            <a:ext cx="340614" cy="11582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623060" y="1990344"/>
            <a:ext cx="340614" cy="11582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2000250" y="1990344"/>
            <a:ext cx="340614" cy="11582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68680" y="3185160"/>
            <a:ext cx="340614" cy="11582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245870" y="3185160"/>
            <a:ext cx="340614" cy="11582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623060" y="3185160"/>
            <a:ext cx="340614" cy="11582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2000250" y="3185160"/>
            <a:ext cx="340614" cy="11582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600200" y="822960"/>
            <a:ext cx="45720" cy="356616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05840" y="2490826"/>
            <a:ext cx="1234440" cy="4572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11480" y="6565392"/>
            <a:ext cx="8046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D6C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38" name="Text 36"/>
          <p:cNvSpPr/>
          <p:nvPr/>
        </p:nvSpPr>
        <p:spPr>
          <a:xfrm>
            <a:off x="10149840" y="6565392"/>
            <a:ext cx="1600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</a:t>
            </a:r>
            <a:endParaRPr lang="en-US" sz="750" dirty="0"/>
          </a:p>
        </p:txBody>
      </p:sp>
      <p:sp>
        <p:nvSpPr>
          <p:cNvPr id="39" name="Shape 37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6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534449" y="960120"/>
            <a:ext cx="270662" cy="1691640"/>
          </a:xfrm>
          <a:prstGeom prst="rect">
            <a:avLst/>
          </a:prstGeom>
          <a:solidFill>
            <a:srgbClr val="F0D99A">
              <a:alpha val="96000"/>
            </a:srgbClr>
          </a:solidFill>
          <a:ln w="12700">
            <a:solidFill>
              <a:srgbClr val="F0D99A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9111539" y="1433779"/>
            <a:ext cx="1116482" cy="236830"/>
          </a:xfrm>
          <a:prstGeom prst="rect">
            <a:avLst/>
          </a:prstGeom>
          <a:solidFill>
            <a:srgbClr val="F0D99A">
              <a:alpha val="96000"/>
            </a:srgbClr>
          </a:solidFill>
          <a:ln w="12700">
            <a:solidFill>
              <a:srgbClr val="F0D99A">
                <a:alpha val="0"/>
              </a:srgbClr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49808" y="713232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F7F1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Closing Summary and Prayer</a:t>
            </a:r>
            <a:endParaRPr lang="en-US" sz="3100" dirty="0"/>
          </a:p>
        </p:txBody>
      </p:sp>
      <p:sp>
        <p:nvSpPr>
          <p:cNvPr id="43" name="Text 41"/>
          <p:cNvSpPr/>
          <p:nvPr/>
        </p:nvSpPr>
        <p:spPr>
          <a:xfrm>
            <a:off x="786384" y="1444752"/>
            <a:ext cx="59436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 founded the church, loves the church, sustains the church, and will bring the church to rest.</a:t>
            </a:r>
            <a:endParaRPr lang="en-US" sz="1800" dirty="0"/>
          </a:p>
        </p:txBody>
      </p:sp>
      <p:sp>
        <p:nvSpPr>
          <p:cNvPr id="44" name="Shape 42"/>
          <p:cNvSpPr/>
          <p:nvPr/>
        </p:nvSpPr>
        <p:spPr>
          <a:xfrm>
            <a:off x="822960" y="2761488"/>
            <a:ext cx="6583680" cy="2267712"/>
          </a:xfrm>
          <a:prstGeom prst="roundRect">
            <a:avLst>
              <a:gd name="adj" fmla="val 2823"/>
            </a:avLst>
          </a:prstGeom>
          <a:solidFill>
            <a:srgbClr val="F7F1E3">
              <a:alpha val="95000"/>
            </a:srgbClr>
          </a:solidFill>
          <a:ln w="10160">
            <a:solidFill>
              <a:srgbClr val="FFFFFF">
                <a:alpha val="2800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45" name="Text 43"/>
          <p:cNvSpPr/>
          <p:nvPr/>
        </p:nvSpPr>
        <p:spPr>
          <a:xfrm>
            <a:off x="1115568" y="3090672"/>
            <a:ext cx="5989320" cy="1371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2000" i="1" dirty="0">
                <a:solidFill>
                  <a:srgbClr val="26304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Lord Jesus Christ, build us together in faith. Heal what is divided, strengthen what is weary, and keep your church hopeful until the day of full communion and rest. Amen.</a:t>
            </a:r>
            <a:endParaRPr lang="en-US" sz="2000" dirty="0"/>
          </a:p>
        </p:txBody>
      </p:sp>
      <p:sp>
        <p:nvSpPr>
          <p:cNvPr id="46" name="Text 44"/>
          <p:cNvSpPr/>
          <p:nvPr/>
        </p:nvSpPr>
        <p:spPr>
          <a:xfrm>
            <a:off x="914400" y="6099048"/>
            <a:ext cx="10424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70" dirty="0">
                <a:solidFill>
                  <a:srgbClr val="D8D6C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© HymnInfo.com. Free for personal, church, classroom, and small-group teaching use. Please do not sell, repost, or redistribute as downloadable files without permission.</a:t>
            </a:r>
            <a:endParaRPr lang="en-US" sz="67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722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2235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02D40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680000">
            <a:off x="274320" y="-182880"/>
            <a:ext cx="411480" cy="612648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2040000">
            <a:off x="1051560" y="-91440"/>
            <a:ext cx="502920" cy="585216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 rot="1560000">
            <a:off x="1920240" y="-182880"/>
            <a:ext cx="347472" cy="576072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-91440" y="5925312"/>
            <a:ext cx="77724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85800" y="5925312"/>
            <a:ext cx="123444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920240" y="5925312"/>
            <a:ext cx="68580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606040" y="5925312"/>
            <a:ext cx="96012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566160" y="5925312"/>
            <a:ext cx="105156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617720" y="5925312"/>
            <a:ext cx="77724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394960" y="5925312"/>
            <a:ext cx="123444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629400" y="5925312"/>
            <a:ext cx="68580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315200" y="5925312"/>
            <a:ext cx="96012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275320" y="5925312"/>
            <a:ext cx="105156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326880" y="5925312"/>
            <a:ext cx="77724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04120" y="5925312"/>
            <a:ext cx="123444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1338560" y="5925312"/>
            <a:ext cx="68580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2024360" y="5925312"/>
            <a:ext cx="96012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20040" y="5925312"/>
            <a:ext cx="11521440" cy="0"/>
          </a:xfrm>
          <a:prstGeom prst="line">
            <a:avLst/>
          </a:prstGeom>
          <a:noFill/>
          <a:ln w="15240">
            <a:solidFill>
              <a:srgbClr val="F0D99A">
                <a:alpha val="65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372600" y="594360"/>
            <a:ext cx="1965960" cy="4297680"/>
          </a:xfrm>
          <a:prstGeom prst="rect">
            <a:avLst/>
          </a:prstGeom>
          <a:solidFill>
            <a:srgbClr val="0B1220">
              <a:alpha val="85000"/>
            </a:srgbClr>
          </a:solidFill>
          <a:ln w="12700">
            <a:solidFill>
              <a:srgbClr val="F0D99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464040" y="704088"/>
            <a:ext cx="409194" cy="13106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9909810" y="704088"/>
            <a:ext cx="409194" cy="13106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0355580" y="704088"/>
            <a:ext cx="409194" cy="13106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0801350" y="704088"/>
            <a:ext cx="409194" cy="13106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9464040" y="2051304"/>
            <a:ext cx="409194" cy="13106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909810" y="2051304"/>
            <a:ext cx="409194" cy="13106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0355580" y="2051304"/>
            <a:ext cx="409194" cy="13106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10801350" y="2051304"/>
            <a:ext cx="409194" cy="13106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9464040" y="3398520"/>
            <a:ext cx="409194" cy="13106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909810" y="3398520"/>
            <a:ext cx="409194" cy="13106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355580" y="3398520"/>
            <a:ext cx="409194" cy="13106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801350" y="3398520"/>
            <a:ext cx="409194" cy="13106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332720" y="731520"/>
            <a:ext cx="45720" cy="402336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9601200" y="2614270"/>
            <a:ext cx="1508760" cy="4572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11480" y="6565392"/>
            <a:ext cx="8046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D6C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38" name="Text 36"/>
          <p:cNvSpPr/>
          <p:nvPr/>
        </p:nvSpPr>
        <p:spPr>
          <a:xfrm>
            <a:off x="10149840" y="6565392"/>
            <a:ext cx="1600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</a:t>
            </a:r>
            <a:endParaRPr lang="en-US" sz="750" dirty="0"/>
          </a:p>
        </p:txBody>
      </p:sp>
      <p:sp>
        <p:nvSpPr>
          <p:cNvPr id="39" name="Text 37"/>
          <p:cNvSpPr/>
          <p:nvPr/>
        </p:nvSpPr>
        <p:spPr>
          <a:xfrm>
            <a:off x="594360" y="438912"/>
            <a:ext cx="7132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7F1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Teaching Aim</a:t>
            </a:r>
            <a:endParaRPr lang="en-US" sz="2800" dirty="0"/>
          </a:p>
        </p:txBody>
      </p:sp>
      <p:sp>
        <p:nvSpPr>
          <p:cNvPr id="40" name="Text 38"/>
          <p:cNvSpPr/>
          <p:nvPr/>
        </p:nvSpPr>
        <p:spPr>
          <a:xfrm>
            <a:off x="612648" y="1024128"/>
            <a:ext cx="7223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Understand, feel, and practice the hymn’s confession</a:t>
            </a:r>
            <a:endParaRPr lang="en-US" sz="1400" dirty="0"/>
          </a:p>
        </p:txBody>
      </p:sp>
      <p:sp>
        <p:nvSpPr>
          <p:cNvPr id="41" name="Shape 39"/>
          <p:cNvSpPr/>
          <p:nvPr/>
        </p:nvSpPr>
        <p:spPr>
          <a:xfrm>
            <a:off x="640080" y="1600200"/>
            <a:ext cx="10972800" cy="3429000"/>
          </a:xfrm>
          <a:prstGeom prst="roundRect">
            <a:avLst>
              <a:gd name="adj" fmla="val 1867"/>
            </a:avLst>
          </a:prstGeom>
          <a:solidFill>
            <a:srgbClr val="243246">
              <a:alpha val="92000"/>
            </a:srgbClr>
          </a:solidFill>
          <a:ln w="10160">
            <a:solidFill>
              <a:srgbClr val="FFFFFF">
                <a:alpha val="2800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42" name="Shape 40"/>
          <p:cNvSpPr/>
          <p:nvPr/>
        </p:nvSpPr>
        <p:spPr>
          <a:xfrm>
            <a:off x="2484120" y="2057400"/>
            <a:ext cx="530352" cy="530352"/>
          </a:xfrm>
          <a:prstGeom prst="ellipse">
            <a:avLst/>
          </a:prstGeom>
          <a:solidFill>
            <a:srgbClr val="D6AA4B">
              <a:alpha val="92000"/>
            </a:srgbClr>
          </a:solidFill>
          <a:ln w="12700">
            <a:solidFill>
              <a:srgbClr val="F0D99A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2529840" y="2121408"/>
            <a:ext cx="4389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172235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▦</a:t>
            </a:r>
            <a:endParaRPr lang="en-US" sz="1800" dirty="0"/>
          </a:p>
        </p:txBody>
      </p:sp>
      <p:sp>
        <p:nvSpPr>
          <p:cNvPr id="44" name="Text 42"/>
          <p:cNvSpPr/>
          <p:nvPr/>
        </p:nvSpPr>
        <p:spPr>
          <a:xfrm>
            <a:off x="1143000" y="2715768"/>
            <a:ext cx="3212592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7F1E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Understand: Christ is the church’s only foundation.</a:t>
            </a:r>
            <a:endParaRPr lang="en-US" sz="1350" dirty="0"/>
          </a:p>
        </p:txBody>
      </p:sp>
      <p:sp>
        <p:nvSpPr>
          <p:cNvPr id="45" name="Shape 43"/>
          <p:cNvSpPr/>
          <p:nvPr/>
        </p:nvSpPr>
        <p:spPr>
          <a:xfrm>
            <a:off x="5861304" y="2057400"/>
            <a:ext cx="530352" cy="530352"/>
          </a:xfrm>
          <a:prstGeom prst="ellipse">
            <a:avLst/>
          </a:prstGeom>
          <a:solidFill>
            <a:srgbClr val="D6AA4B">
              <a:alpha val="92000"/>
            </a:srgbClr>
          </a:solidFill>
          <a:ln w="12700">
            <a:solidFill>
              <a:srgbClr val="F0D99A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5907024" y="2121408"/>
            <a:ext cx="4389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172235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♡</a:t>
            </a:r>
            <a:endParaRPr lang="en-US" sz="1800" dirty="0"/>
          </a:p>
        </p:txBody>
      </p:sp>
      <p:sp>
        <p:nvSpPr>
          <p:cNvPr id="47" name="Text 45"/>
          <p:cNvSpPr/>
          <p:nvPr/>
        </p:nvSpPr>
        <p:spPr>
          <a:xfrm>
            <a:off x="4520184" y="2715768"/>
            <a:ext cx="3212592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7F1E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Feel: honest hope amid conflict and weariness.</a:t>
            </a:r>
            <a:endParaRPr lang="en-US" sz="1350" dirty="0"/>
          </a:p>
        </p:txBody>
      </p:sp>
      <p:sp>
        <p:nvSpPr>
          <p:cNvPr id="48" name="Shape 46"/>
          <p:cNvSpPr/>
          <p:nvPr/>
        </p:nvSpPr>
        <p:spPr>
          <a:xfrm>
            <a:off x="9238488" y="2057400"/>
            <a:ext cx="530352" cy="530352"/>
          </a:xfrm>
          <a:prstGeom prst="ellipse">
            <a:avLst/>
          </a:prstGeom>
          <a:solidFill>
            <a:srgbClr val="D6AA4B">
              <a:alpha val="92000"/>
            </a:srgbClr>
          </a:solidFill>
          <a:ln w="12700">
            <a:solidFill>
              <a:srgbClr val="F0D99A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9284208" y="2121408"/>
            <a:ext cx="4389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172235"/>
                </a:solidFill>
                <a:latin typeface="Segoe UI Symbol" pitchFamily="34" charset="0"/>
                <a:ea typeface="Segoe UI Symbol" pitchFamily="34" charset="-122"/>
                <a:cs typeface="Segoe UI Symbol" pitchFamily="34" charset="-120"/>
              </a:rPr>
              <a:t>↗</a:t>
            </a:r>
            <a:endParaRPr lang="en-US" sz="1800" dirty="0"/>
          </a:p>
        </p:txBody>
      </p:sp>
      <p:sp>
        <p:nvSpPr>
          <p:cNvPr id="50" name="Text 48"/>
          <p:cNvSpPr/>
          <p:nvPr/>
        </p:nvSpPr>
        <p:spPr>
          <a:xfrm>
            <a:off x="7897368" y="2715768"/>
            <a:ext cx="3212592" cy="7589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7F1E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Practice: unity, prayer, and faithful service.</a:t>
            </a:r>
            <a:endParaRPr lang="en-US" sz="1350" dirty="0"/>
          </a:p>
        </p:txBody>
      </p:sp>
      <p:sp>
        <p:nvSpPr>
          <p:cNvPr id="51" name="Text 49"/>
          <p:cNvSpPr/>
          <p:nvPr/>
        </p:nvSpPr>
        <p:spPr>
          <a:xfrm>
            <a:off x="1508760" y="4069080"/>
            <a:ext cx="8915400" cy="10972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F7F1E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Teach the church as God’s household built in Christ.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F7F1E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real church struggle without surrendering confidence.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F7F1E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Lead learners toward prayerful love for Christ’s whole church.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722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2235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82337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500000">
            <a:off x="8869680" y="-182880"/>
            <a:ext cx="411480" cy="594360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2280000">
            <a:off x="9692640" y="-182880"/>
            <a:ext cx="594360" cy="621792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 rot="2100000">
            <a:off x="10698480" y="-182880"/>
            <a:ext cx="347472" cy="566928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-91440" y="5925312"/>
            <a:ext cx="123444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43000" y="5925312"/>
            <a:ext cx="68580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828800" y="5925312"/>
            <a:ext cx="96012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88920" y="5925312"/>
            <a:ext cx="105156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840480" y="5925312"/>
            <a:ext cx="77724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617720" y="5925312"/>
            <a:ext cx="123444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852160" y="5925312"/>
            <a:ext cx="68580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537960" y="5925312"/>
            <a:ext cx="96012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498080" y="5925312"/>
            <a:ext cx="105156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549640" y="5925312"/>
            <a:ext cx="77724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326880" y="5925312"/>
            <a:ext cx="123444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561320" y="5925312"/>
            <a:ext cx="68580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1247120" y="5925312"/>
            <a:ext cx="96012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2207240" y="5925312"/>
            <a:ext cx="105156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20040" y="5925312"/>
            <a:ext cx="11521440" cy="0"/>
          </a:xfrm>
          <a:prstGeom prst="line">
            <a:avLst/>
          </a:prstGeom>
          <a:noFill/>
          <a:ln w="15240">
            <a:solidFill>
              <a:srgbClr val="F0D99A">
                <a:alpha val="65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77240" y="685800"/>
            <a:ext cx="1691640" cy="3840480"/>
          </a:xfrm>
          <a:prstGeom prst="rect">
            <a:avLst/>
          </a:prstGeom>
          <a:solidFill>
            <a:srgbClr val="0B1220">
              <a:alpha val="85000"/>
            </a:srgbClr>
          </a:solidFill>
          <a:ln w="12700">
            <a:solidFill>
              <a:srgbClr val="F0D99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68680" y="795528"/>
            <a:ext cx="340614" cy="11582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245870" y="795528"/>
            <a:ext cx="340614" cy="11582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623060" y="795528"/>
            <a:ext cx="340614" cy="11582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000250" y="795528"/>
            <a:ext cx="340614" cy="11582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68680" y="1990344"/>
            <a:ext cx="340614" cy="11582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245870" y="1990344"/>
            <a:ext cx="340614" cy="11582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623060" y="1990344"/>
            <a:ext cx="340614" cy="11582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2000250" y="1990344"/>
            <a:ext cx="340614" cy="11582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68680" y="3185160"/>
            <a:ext cx="340614" cy="11582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245870" y="3185160"/>
            <a:ext cx="340614" cy="11582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623060" y="3185160"/>
            <a:ext cx="340614" cy="11582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2000250" y="3185160"/>
            <a:ext cx="340614" cy="11582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600200" y="822960"/>
            <a:ext cx="45720" cy="356616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05840" y="2490826"/>
            <a:ext cx="1234440" cy="4572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11480" y="6565392"/>
            <a:ext cx="8046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D6C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38" name="Text 36"/>
          <p:cNvSpPr/>
          <p:nvPr/>
        </p:nvSpPr>
        <p:spPr>
          <a:xfrm>
            <a:off x="10149840" y="6565392"/>
            <a:ext cx="1600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</a:t>
            </a:r>
            <a:endParaRPr lang="en-US" sz="750" dirty="0"/>
          </a:p>
        </p:txBody>
      </p:sp>
      <p:sp>
        <p:nvSpPr>
          <p:cNvPr id="39" name="Text 37"/>
          <p:cNvSpPr/>
          <p:nvPr/>
        </p:nvSpPr>
        <p:spPr>
          <a:xfrm>
            <a:off x="594360" y="438912"/>
            <a:ext cx="7132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7F1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Hymn Identity</a:t>
            </a:r>
            <a:endParaRPr lang="en-US" sz="2800" dirty="0"/>
          </a:p>
        </p:txBody>
      </p:sp>
      <p:sp>
        <p:nvSpPr>
          <p:cNvPr id="40" name="Text 38"/>
          <p:cNvSpPr/>
          <p:nvPr/>
        </p:nvSpPr>
        <p:spPr>
          <a:xfrm>
            <a:off x="612648" y="1024128"/>
            <a:ext cx="7223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confession of the church’s life in Christ</a:t>
            </a:r>
            <a:endParaRPr lang="en-US" sz="1400" dirty="0"/>
          </a:p>
        </p:txBody>
      </p:sp>
      <p:sp>
        <p:nvSpPr>
          <p:cNvPr id="41" name="Shape 39"/>
          <p:cNvSpPr/>
          <p:nvPr/>
        </p:nvSpPr>
        <p:spPr>
          <a:xfrm>
            <a:off x="658368" y="1554480"/>
            <a:ext cx="5120640" cy="3977640"/>
          </a:xfrm>
          <a:prstGeom prst="roundRect">
            <a:avLst>
              <a:gd name="adj" fmla="val 1609"/>
            </a:avLst>
          </a:prstGeom>
          <a:solidFill>
            <a:srgbClr val="F7F1E3">
              <a:alpha val="97000"/>
            </a:srgbClr>
          </a:solidFill>
          <a:ln w="10160">
            <a:solidFill>
              <a:srgbClr val="FFFFFF">
                <a:alpha val="2800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42" name="Text 40"/>
          <p:cNvSpPr/>
          <p:nvPr/>
        </p:nvSpPr>
        <p:spPr>
          <a:xfrm>
            <a:off x="960120" y="1847088"/>
            <a:ext cx="4526280" cy="33375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7D3C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Title
</a:t>
            </a:r>
            <a:pPr indent="0" marL="0">
              <a:buNone/>
            </a:pPr>
            <a:r>
              <a:rPr lang="en-US" sz="1800" b="1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Church's One Foundation
</a:t>
            </a:r>
            <a:pPr indent="0" marL="0">
              <a:buNone/>
            </a:pPr>
            <a:r>
              <a:rPr lang="en-US" sz="1300" b="1" dirty="0">
                <a:solidFill>
                  <a:srgbClr val="7D3C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First line
</a:t>
            </a:r>
            <a:pPr indent="0" marL="0">
              <a:buNone/>
            </a:pPr>
            <a:r>
              <a:rPr lang="en-US" sz="140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Church's one foundation is Jesus Christ her Lord
</a:t>
            </a:r>
            <a:pPr indent="0" marL="0">
              <a:buNone/>
            </a:pPr>
            <a:r>
              <a:rPr lang="en-US" sz="1300" b="1" dirty="0">
                <a:solidFill>
                  <a:srgbClr val="7D3C3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Text and tune
</a:t>
            </a:r>
            <a:pPr indent="0" marL="0">
              <a:buNone/>
            </a:pPr>
            <a:r>
              <a:rPr lang="en-US" sz="140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Samuel John Stone • Samuel Sebastian Wesley • AURELIA
</a:t>
            </a:r>
            <a:endParaRPr lang="en-US" sz="1300" dirty="0"/>
          </a:p>
        </p:txBody>
      </p:sp>
      <p:sp>
        <p:nvSpPr>
          <p:cNvPr id="43" name="Shape 41"/>
          <p:cNvSpPr/>
          <p:nvPr/>
        </p:nvSpPr>
        <p:spPr>
          <a:xfrm>
            <a:off x="6812280" y="1417320"/>
            <a:ext cx="3337560" cy="3246120"/>
          </a:xfrm>
          <a:prstGeom prst="rect">
            <a:avLst/>
          </a:prstGeom>
          <a:solidFill>
            <a:srgbClr val="0B1220">
              <a:alpha val="85000"/>
            </a:srgbClr>
          </a:solidFill>
          <a:ln w="12700">
            <a:solidFill>
              <a:srgbClr val="F0D99A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6903720" y="1527048"/>
            <a:ext cx="752094" cy="960120"/>
          </a:xfrm>
          <a:prstGeom prst="rect">
            <a:avLst/>
          </a:prstGeom>
          <a:solidFill>
            <a:srgbClr val="D6AA4B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7692390" y="1527048"/>
            <a:ext cx="752094" cy="960120"/>
          </a:xfrm>
          <a:prstGeom prst="rect">
            <a:avLst/>
          </a:prstGeom>
          <a:solidFill>
            <a:srgbClr val="3D5A80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8481060" y="1527048"/>
            <a:ext cx="752094" cy="960120"/>
          </a:xfrm>
          <a:prstGeom prst="rect">
            <a:avLst/>
          </a:prstGeom>
          <a:solidFill>
            <a:srgbClr val="7D3C35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9269730" y="1527048"/>
            <a:ext cx="752094" cy="960120"/>
          </a:xfrm>
          <a:prstGeom prst="rect">
            <a:avLst/>
          </a:prstGeom>
          <a:solidFill>
            <a:srgbClr val="536B57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6903720" y="2523744"/>
            <a:ext cx="752094" cy="960120"/>
          </a:xfrm>
          <a:prstGeom prst="rect">
            <a:avLst/>
          </a:prstGeom>
          <a:solidFill>
            <a:srgbClr val="3D5A80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7692390" y="2523744"/>
            <a:ext cx="752094" cy="960120"/>
          </a:xfrm>
          <a:prstGeom prst="rect">
            <a:avLst/>
          </a:prstGeom>
          <a:solidFill>
            <a:srgbClr val="7D3C35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8481060" y="2523744"/>
            <a:ext cx="752094" cy="960120"/>
          </a:xfrm>
          <a:prstGeom prst="rect">
            <a:avLst/>
          </a:prstGeom>
          <a:solidFill>
            <a:srgbClr val="536B57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9269730" y="2523744"/>
            <a:ext cx="752094" cy="960120"/>
          </a:xfrm>
          <a:prstGeom prst="rect">
            <a:avLst/>
          </a:prstGeom>
          <a:solidFill>
            <a:srgbClr val="D6AA4B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6903720" y="3520440"/>
            <a:ext cx="752094" cy="960120"/>
          </a:xfrm>
          <a:prstGeom prst="rect">
            <a:avLst/>
          </a:prstGeom>
          <a:solidFill>
            <a:srgbClr val="7D3C35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7692390" y="3520440"/>
            <a:ext cx="752094" cy="960120"/>
          </a:xfrm>
          <a:prstGeom prst="rect">
            <a:avLst/>
          </a:prstGeom>
          <a:solidFill>
            <a:srgbClr val="536B57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8481060" y="3520440"/>
            <a:ext cx="752094" cy="960120"/>
          </a:xfrm>
          <a:prstGeom prst="rect">
            <a:avLst/>
          </a:prstGeom>
          <a:solidFill>
            <a:srgbClr val="D6AA4B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9269730" y="3520440"/>
            <a:ext cx="752094" cy="960120"/>
          </a:xfrm>
          <a:prstGeom prst="rect">
            <a:avLst/>
          </a:prstGeom>
          <a:solidFill>
            <a:srgbClr val="3D5A80">
              <a:alpha val="82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8458200" y="1554480"/>
            <a:ext cx="45720" cy="297180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7040880" y="2942996"/>
            <a:ext cx="2880360" cy="4572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6400800" y="4892040"/>
            <a:ext cx="4251960" cy="8046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7F1E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Meter: 7.6.7.6 D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F7F1E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Written: 1866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F7F1E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Dominant image: Christ as foundation, cornerstone, and bridegroom</a:t>
            </a:r>
            <a:endParaRPr lang="en-US" sz="14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722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2235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D2A3E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680000">
            <a:off x="274320" y="-182880"/>
            <a:ext cx="411480" cy="612648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2040000">
            <a:off x="1051560" y="-91440"/>
            <a:ext cx="502920" cy="585216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 rot="1560000">
            <a:off x="1920240" y="-182880"/>
            <a:ext cx="347472" cy="576072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-91440" y="5925312"/>
            <a:ext cx="68580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94360" y="5925312"/>
            <a:ext cx="96012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554480" y="5925312"/>
            <a:ext cx="105156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606040" y="5925312"/>
            <a:ext cx="77724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383280" y="5925312"/>
            <a:ext cx="123444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617720" y="5925312"/>
            <a:ext cx="68580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303520" y="5925312"/>
            <a:ext cx="96012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263640" y="5925312"/>
            <a:ext cx="105156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315200" y="5925312"/>
            <a:ext cx="77724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092440" y="5925312"/>
            <a:ext cx="123444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326880" y="5925312"/>
            <a:ext cx="68580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012680" y="5925312"/>
            <a:ext cx="96012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972800" y="5925312"/>
            <a:ext cx="105156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2024360" y="5925312"/>
            <a:ext cx="77724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20040" y="5925312"/>
            <a:ext cx="11521440" cy="0"/>
          </a:xfrm>
          <a:prstGeom prst="line">
            <a:avLst/>
          </a:prstGeom>
          <a:noFill/>
          <a:ln w="15240">
            <a:solidFill>
              <a:srgbClr val="F0D99A">
                <a:alpha val="65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372600" y="594360"/>
            <a:ext cx="1965960" cy="4297680"/>
          </a:xfrm>
          <a:prstGeom prst="rect">
            <a:avLst/>
          </a:prstGeom>
          <a:solidFill>
            <a:srgbClr val="0B1220">
              <a:alpha val="85000"/>
            </a:srgbClr>
          </a:solidFill>
          <a:ln w="12700">
            <a:solidFill>
              <a:srgbClr val="F0D99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464040" y="704088"/>
            <a:ext cx="409194" cy="13106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9909810" y="704088"/>
            <a:ext cx="409194" cy="13106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0355580" y="704088"/>
            <a:ext cx="409194" cy="13106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0801350" y="704088"/>
            <a:ext cx="409194" cy="13106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9464040" y="2051304"/>
            <a:ext cx="409194" cy="13106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909810" y="2051304"/>
            <a:ext cx="409194" cy="13106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0355580" y="2051304"/>
            <a:ext cx="409194" cy="13106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10801350" y="2051304"/>
            <a:ext cx="409194" cy="13106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9464040" y="3398520"/>
            <a:ext cx="409194" cy="13106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909810" y="3398520"/>
            <a:ext cx="409194" cy="13106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355580" y="3398520"/>
            <a:ext cx="409194" cy="13106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801350" y="3398520"/>
            <a:ext cx="409194" cy="13106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332720" y="731520"/>
            <a:ext cx="45720" cy="402336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9601200" y="2614270"/>
            <a:ext cx="1508760" cy="4572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11480" y="6565392"/>
            <a:ext cx="8046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D6C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38" name="Text 36"/>
          <p:cNvSpPr/>
          <p:nvPr/>
        </p:nvSpPr>
        <p:spPr>
          <a:xfrm>
            <a:off x="10149840" y="6565392"/>
            <a:ext cx="1600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</a:t>
            </a:r>
            <a:endParaRPr lang="en-US" sz="750" dirty="0"/>
          </a:p>
        </p:txBody>
      </p:sp>
      <p:sp>
        <p:nvSpPr>
          <p:cNvPr id="39" name="Text 37"/>
          <p:cNvSpPr/>
          <p:nvPr/>
        </p:nvSpPr>
        <p:spPr>
          <a:xfrm>
            <a:off x="594360" y="438912"/>
            <a:ext cx="7132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7F1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Historical Background</a:t>
            </a:r>
            <a:endParaRPr lang="en-US" sz="2800" dirty="0"/>
          </a:p>
        </p:txBody>
      </p:sp>
      <p:sp>
        <p:nvSpPr>
          <p:cNvPr id="40" name="Text 38"/>
          <p:cNvSpPr/>
          <p:nvPr/>
        </p:nvSpPr>
        <p:spPr>
          <a:xfrm>
            <a:off x="612648" y="1024128"/>
            <a:ext cx="7223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Creed, controversy, and a song for the whole church</a:t>
            </a:r>
            <a:endParaRPr lang="en-US" sz="1400" dirty="0"/>
          </a:p>
        </p:txBody>
      </p:sp>
      <p:sp>
        <p:nvSpPr>
          <p:cNvPr id="41" name="Shape 39"/>
          <p:cNvSpPr/>
          <p:nvPr/>
        </p:nvSpPr>
        <p:spPr>
          <a:xfrm>
            <a:off x="685800" y="1463040"/>
            <a:ext cx="6492240" cy="4069080"/>
          </a:xfrm>
          <a:prstGeom prst="roundRect">
            <a:avLst>
              <a:gd name="adj" fmla="val 1573"/>
            </a:avLst>
          </a:prstGeom>
          <a:solidFill>
            <a:srgbClr val="F7F1E3">
              <a:alpha val="97000"/>
            </a:srgbClr>
          </a:solidFill>
          <a:ln w="10160">
            <a:solidFill>
              <a:srgbClr val="FFFFFF">
                <a:alpha val="2800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42" name="Text 40"/>
          <p:cNvSpPr/>
          <p:nvPr/>
        </p:nvSpPr>
        <p:spPr>
          <a:xfrm>
            <a:off x="960120" y="1874520"/>
            <a:ext cx="5897880" cy="29260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Written by Samuel John Stone in 1866 for Lyra Fidelium, a hymn series on the Apostles’ Creed.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Linked with the confession of the holy catholic church and the communion of saints.</a:t>
            </a:r>
            <a:endParaRPr lang="en-US" sz="1600" dirty="0"/>
          </a:p>
          <a:p>
            <a:pPr marL="203200" indent="-203200">
              <a:buSzPct val="100000"/>
              <a:buChar char="•"/>
            </a:pPr>
            <a:r>
              <a:rPr lang="en-US" sz="160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Shaped during Anglican controversy, yet lasting because it centers on Christ, not the dispute.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7818120" y="1463040"/>
            <a:ext cx="2971800" cy="4069080"/>
          </a:xfrm>
          <a:prstGeom prst="rect">
            <a:avLst/>
          </a:prstGeom>
          <a:solidFill>
            <a:srgbClr val="EFE0BF">
              <a:alpha val="95000"/>
            </a:srgbClr>
          </a:solidFill>
          <a:ln w="12700">
            <a:solidFill>
              <a:srgbClr val="D6AA4B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8138160" y="1965960"/>
            <a:ext cx="2331720" cy="0"/>
          </a:xfrm>
          <a:prstGeom prst="line">
            <a:avLst/>
          </a:prstGeom>
          <a:noFill/>
          <a:ln w="12700">
            <a:solidFill>
              <a:srgbClr val="93744A">
                <a:alpha val="65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8138160" y="2331720"/>
            <a:ext cx="2057400" cy="0"/>
          </a:xfrm>
          <a:prstGeom prst="line">
            <a:avLst/>
          </a:prstGeom>
          <a:noFill/>
          <a:ln w="12700">
            <a:solidFill>
              <a:srgbClr val="93744A">
                <a:alpha val="4500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8138160" y="2697480"/>
            <a:ext cx="2423160" cy="0"/>
          </a:xfrm>
          <a:prstGeom prst="line">
            <a:avLst/>
          </a:prstGeom>
          <a:noFill/>
          <a:ln w="12700">
            <a:solidFill>
              <a:srgbClr val="93744A">
                <a:alpha val="4500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8138160" y="3063240"/>
            <a:ext cx="2176272" cy="0"/>
          </a:xfrm>
          <a:prstGeom prst="line">
            <a:avLst/>
          </a:prstGeom>
          <a:noFill/>
          <a:ln w="12700">
            <a:solidFill>
              <a:srgbClr val="93744A">
                <a:alpha val="45000"/>
              </a:srgbClr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8549640" y="3886200"/>
            <a:ext cx="1554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700" b="1" dirty="0">
                <a:solidFill>
                  <a:srgbClr val="7D3C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1866</a:t>
            </a:r>
            <a:endParaRPr lang="en-US" sz="2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722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2235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02D40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500000">
            <a:off x="8869680" y="-182880"/>
            <a:ext cx="411480" cy="594360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2280000">
            <a:off x="9692640" y="-182880"/>
            <a:ext cx="594360" cy="621792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 rot="2100000">
            <a:off x="10698480" y="-182880"/>
            <a:ext cx="347472" cy="566928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-91440" y="5925312"/>
            <a:ext cx="96012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68680" y="5925312"/>
            <a:ext cx="105156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920240" y="5925312"/>
            <a:ext cx="77724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697480" y="5925312"/>
            <a:ext cx="123444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931920" y="5925312"/>
            <a:ext cx="68580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617720" y="5925312"/>
            <a:ext cx="96012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577840" y="5925312"/>
            <a:ext cx="105156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629400" y="5925312"/>
            <a:ext cx="77724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406640" y="5925312"/>
            <a:ext cx="123444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641080" y="5925312"/>
            <a:ext cx="68580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326880" y="5925312"/>
            <a:ext cx="96012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287000" y="5925312"/>
            <a:ext cx="105156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1338560" y="5925312"/>
            <a:ext cx="77724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2115800" y="5925312"/>
            <a:ext cx="123444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20040" y="5925312"/>
            <a:ext cx="11521440" cy="0"/>
          </a:xfrm>
          <a:prstGeom prst="line">
            <a:avLst/>
          </a:prstGeom>
          <a:noFill/>
          <a:ln w="15240">
            <a:solidFill>
              <a:srgbClr val="F0D99A">
                <a:alpha val="65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77240" y="685800"/>
            <a:ext cx="1691640" cy="3840480"/>
          </a:xfrm>
          <a:prstGeom prst="rect">
            <a:avLst/>
          </a:prstGeom>
          <a:solidFill>
            <a:srgbClr val="0B1220">
              <a:alpha val="85000"/>
            </a:srgbClr>
          </a:solidFill>
          <a:ln w="12700">
            <a:solidFill>
              <a:srgbClr val="F0D99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68680" y="795528"/>
            <a:ext cx="340614" cy="11582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245870" y="795528"/>
            <a:ext cx="340614" cy="11582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623060" y="795528"/>
            <a:ext cx="340614" cy="11582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000250" y="795528"/>
            <a:ext cx="340614" cy="11582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68680" y="1990344"/>
            <a:ext cx="340614" cy="11582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245870" y="1990344"/>
            <a:ext cx="340614" cy="11582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623060" y="1990344"/>
            <a:ext cx="340614" cy="11582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2000250" y="1990344"/>
            <a:ext cx="340614" cy="11582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68680" y="3185160"/>
            <a:ext cx="340614" cy="11582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245870" y="3185160"/>
            <a:ext cx="340614" cy="11582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623060" y="3185160"/>
            <a:ext cx="340614" cy="11582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2000250" y="3185160"/>
            <a:ext cx="340614" cy="11582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600200" y="822960"/>
            <a:ext cx="45720" cy="356616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05840" y="2490826"/>
            <a:ext cx="1234440" cy="4572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11480" y="6565392"/>
            <a:ext cx="8046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D6C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38" name="Text 36"/>
          <p:cNvSpPr/>
          <p:nvPr/>
        </p:nvSpPr>
        <p:spPr>
          <a:xfrm>
            <a:off x="10149840" y="6565392"/>
            <a:ext cx="1600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</a:t>
            </a:r>
            <a:endParaRPr lang="en-US" sz="750" dirty="0"/>
          </a:p>
        </p:txBody>
      </p:sp>
      <p:sp>
        <p:nvSpPr>
          <p:cNvPr id="39" name="Text 37"/>
          <p:cNvSpPr/>
          <p:nvPr/>
        </p:nvSpPr>
        <p:spPr>
          <a:xfrm>
            <a:off x="594360" y="438912"/>
            <a:ext cx="7132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7F1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Biblical Foundation</a:t>
            </a:r>
            <a:endParaRPr lang="en-US" sz="2800" dirty="0"/>
          </a:p>
        </p:txBody>
      </p:sp>
      <p:sp>
        <p:nvSpPr>
          <p:cNvPr id="40" name="Text 38"/>
          <p:cNvSpPr/>
          <p:nvPr/>
        </p:nvSpPr>
        <p:spPr>
          <a:xfrm>
            <a:off x="612648" y="1024128"/>
            <a:ext cx="7223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church is God’s household in Christ</a:t>
            </a:r>
            <a:endParaRPr lang="en-US" sz="1400" dirty="0"/>
          </a:p>
        </p:txBody>
      </p:sp>
      <p:sp>
        <p:nvSpPr>
          <p:cNvPr id="41" name="Shape 39"/>
          <p:cNvSpPr/>
          <p:nvPr/>
        </p:nvSpPr>
        <p:spPr>
          <a:xfrm>
            <a:off x="777240" y="1508760"/>
            <a:ext cx="5303520" cy="1828800"/>
          </a:xfrm>
          <a:prstGeom prst="roundRect">
            <a:avLst>
              <a:gd name="adj" fmla="val 3500"/>
            </a:avLst>
          </a:prstGeom>
          <a:solidFill>
            <a:srgbClr val="F7F1E3">
              <a:alpha val="97000"/>
            </a:srgbClr>
          </a:solidFill>
          <a:ln w="10160">
            <a:solidFill>
              <a:srgbClr val="FFFFFF">
                <a:alpha val="2800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42" name="Text 40"/>
          <p:cNvSpPr/>
          <p:nvPr/>
        </p:nvSpPr>
        <p:spPr>
          <a:xfrm>
            <a:off x="960120" y="1664208"/>
            <a:ext cx="4937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D3C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Ephesians 2:19-22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960120" y="2020824"/>
            <a:ext cx="4937760" cy="11704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Fellow citizens with the saints, built into God’s household, with Christ Jesus himself as the chief cornerstone.</a:t>
            </a:r>
            <a:endParaRPr lang="en-US" sz="1400" dirty="0"/>
          </a:p>
        </p:txBody>
      </p:sp>
      <p:sp>
        <p:nvSpPr>
          <p:cNvPr id="44" name="Shape 42"/>
          <p:cNvSpPr/>
          <p:nvPr/>
        </p:nvSpPr>
        <p:spPr>
          <a:xfrm>
            <a:off x="6309360" y="1508760"/>
            <a:ext cx="4983480" cy="1207008"/>
          </a:xfrm>
          <a:prstGeom prst="roundRect">
            <a:avLst>
              <a:gd name="adj" fmla="val 5303"/>
            </a:avLst>
          </a:prstGeom>
          <a:solidFill>
            <a:srgbClr val="F7F1E3">
              <a:alpha val="97000"/>
            </a:srgbClr>
          </a:solidFill>
          <a:ln w="10160">
            <a:solidFill>
              <a:srgbClr val="FFFFFF">
                <a:alpha val="2800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45" name="Text 43"/>
          <p:cNvSpPr/>
          <p:nvPr/>
        </p:nvSpPr>
        <p:spPr>
          <a:xfrm>
            <a:off x="6492240" y="1664208"/>
            <a:ext cx="4617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D3C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Corinthians 3:11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6492240" y="2020824"/>
            <a:ext cx="4617720" cy="5486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other foundation can be laid than Jesus Christ.</a:t>
            </a:r>
            <a:endParaRPr lang="en-US" sz="1400" dirty="0"/>
          </a:p>
        </p:txBody>
      </p:sp>
      <p:sp>
        <p:nvSpPr>
          <p:cNvPr id="47" name="Shape 45"/>
          <p:cNvSpPr/>
          <p:nvPr/>
        </p:nvSpPr>
        <p:spPr>
          <a:xfrm>
            <a:off x="6309360" y="2971800"/>
            <a:ext cx="4983480" cy="1353312"/>
          </a:xfrm>
          <a:prstGeom prst="roundRect">
            <a:avLst>
              <a:gd name="adj" fmla="val 4730"/>
            </a:avLst>
          </a:prstGeom>
          <a:solidFill>
            <a:srgbClr val="F7F1E3">
              <a:alpha val="97000"/>
            </a:srgbClr>
          </a:solidFill>
          <a:ln w="10160">
            <a:solidFill>
              <a:srgbClr val="FFFFFF">
                <a:alpha val="2800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48" name="Text 46"/>
          <p:cNvSpPr/>
          <p:nvPr/>
        </p:nvSpPr>
        <p:spPr>
          <a:xfrm>
            <a:off x="6492240" y="3127248"/>
            <a:ext cx="4617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D3C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Ephesians 4:4-6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6492240" y="3483864"/>
            <a:ext cx="4617720" cy="6949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body, one Spirit, one Lord, one faith, one baptism, one God and Father of all.</a:t>
            </a:r>
            <a:endParaRPr lang="en-US" sz="1400" dirty="0"/>
          </a:p>
        </p:txBody>
      </p:sp>
      <p:sp>
        <p:nvSpPr>
          <p:cNvPr id="50" name="Shape 48"/>
          <p:cNvSpPr/>
          <p:nvPr/>
        </p:nvSpPr>
        <p:spPr>
          <a:xfrm>
            <a:off x="1920240" y="4617720"/>
            <a:ext cx="8092440" cy="841248"/>
          </a:xfrm>
          <a:prstGeom prst="roundRect">
            <a:avLst>
              <a:gd name="adj" fmla="val 7609"/>
            </a:avLst>
          </a:prstGeom>
          <a:solidFill>
            <a:srgbClr val="F7F1E3">
              <a:alpha val="97000"/>
            </a:srgbClr>
          </a:solidFill>
          <a:ln w="10160">
            <a:solidFill>
              <a:srgbClr val="FFFFFF">
                <a:alpha val="2800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51" name="Text 49"/>
          <p:cNvSpPr/>
          <p:nvPr/>
        </p:nvSpPr>
        <p:spPr>
          <a:xfrm>
            <a:off x="2103120" y="4773168"/>
            <a:ext cx="7726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D3C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Matthew 16:18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2103120" y="5129784"/>
            <a:ext cx="772668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 builds his church, and the gates of Hades will not prevail against it.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722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2235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82337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680000">
            <a:off x="274320" y="-182880"/>
            <a:ext cx="411480" cy="612648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2040000">
            <a:off x="1051560" y="-91440"/>
            <a:ext cx="502920" cy="585216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 rot="1560000">
            <a:off x="1920240" y="-182880"/>
            <a:ext cx="347472" cy="576072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-91440" y="5925312"/>
            <a:ext cx="105156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60120" y="5925312"/>
            <a:ext cx="77724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737360" y="5925312"/>
            <a:ext cx="123444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971800" y="5925312"/>
            <a:ext cx="68580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657600" y="5925312"/>
            <a:ext cx="96012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617720" y="5925312"/>
            <a:ext cx="105156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669280" y="5925312"/>
            <a:ext cx="77724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446520" y="5925312"/>
            <a:ext cx="123444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680960" y="5925312"/>
            <a:ext cx="68580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366760" y="5925312"/>
            <a:ext cx="96012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326880" y="5925312"/>
            <a:ext cx="105156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378440" y="5925312"/>
            <a:ext cx="77724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1155680" y="5925312"/>
            <a:ext cx="123444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20040" y="5925312"/>
            <a:ext cx="11521440" cy="0"/>
          </a:xfrm>
          <a:prstGeom prst="line">
            <a:avLst/>
          </a:prstGeom>
          <a:noFill/>
          <a:ln w="15240">
            <a:solidFill>
              <a:srgbClr val="F0D99A">
                <a:alpha val="6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372600" y="594360"/>
            <a:ext cx="1965960" cy="4297680"/>
          </a:xfrm>
          <a:prstGeom prst="rect">
            <a:avLst/>
          </a:prstGeom>
          <a:solidFill>
            <a:srgbClr val="0B1220">
              <a:alpha val="85000"/>
            </a:srgbClr>
          </a:solidFill>
          <a:ln w="12700">
            <a:solidFill>
              <a:srgbClr val="F0D99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464040" y="704088"/>
            <a:ext cx="409194" cy="13106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909810" y="704088"/>
            <a:ext cx="409194" cy="13106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0355580" y="704088"/>
            <a:ext cx="409194" cy="13106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0801350" y="704088"/>
            <a:ext cx="409194" cy="13106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9464040" y="2051304"/>
            <a:ext cx="409194" cy="13106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9909810" y="2051304"/>
            <a:ext cx="409194" cy="13106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0355580" y="2051304"/>
            <a:ext cx="409194" cy="13106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0801350" y="2051304"/>
            <a:ext cx="409194" cy="13106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9464040" y="3398520"/>
            <a:ext cx="409194" cy="13106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9909810" y="3398520"/>
            <a:ext cx="409194" cy="13106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0355580" y="3398520"/>
            <a:ext cx="409194" cy="13106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801350" y="3398520"/>
            <a:ext cx="409194" cy="13106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332720" y="731520"/>
            <a:ext cx="45720" cy="402336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9601200" y="2614270"/>
            <a:ext cx="1508760" cy="4572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11480" y="6565392"/>
            <a:ext cx="8046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D6C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37" name="Text 35"/>
          <p:cNvSpPr/>
          <p:nvPr/>
        </p:nvSpPr>
        <p:spPr>
          <a:xfrm>
            <a:off x="10149840" y="6565392"/>
            <a:ext cx="1600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</a:t>
            </a:r>
            <a:endParaRPr lang="en-US" sz="750" dirty="0"/>
          </a:p>
        </p:txBody>
      </p:sp>
      <p:sp>
        <p:nvSpPr>
          <p:cNvPr id="38" name="Shape 36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9257386" y="1051560"/>
            <a:ext cx="321869" cy="2011680"/>
          </a:xfrm>
          <a:prstGeom prst="rect">
            <a:avLst/>
          </a:prstGeom>
          <a:solidFill>
            <a:srgbClr val="F0D99A">
              <a:alpha val="90000"/>
            </a:srgbClr>
          </a:solidFill>
          <a:ln w="12700">
            <a:solidFill>
              <a:srgbClr val="F0D99A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8754466" y="1614830"/>
            <a:ext cx="1327709" cy="281635"/>
          </a:xfrm>
          <a:prstGeom prst="rect">
            <a:avLst/>
          </a:prstGeom>
          <a:solidFill>
            <a:srgbClr val="F0D99A">
              <a:alpha val="90000"/>
            </a:srgbClr>
          </a:solidFill>
          <a:ln w="12700">
            <a:solidFill>
              <a:srgbClr val="F0D99A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777240" y="3502152"/>
            <a:ext cx="3840480" cy="0"/>
          </a:xfrm>
          <a:prstGeom prst="line">
            <a:avLst/>
          </a:prstGeom>
          <a:noFill/>
          <a:ln w="21590">
            <a:solidFill>
              <a:srgbClr val="F0D99A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77240" y="2286000"/>
            <a:ext cx="68580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7F1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Christ the Foundation</a:t>
            </a:r>
            <a:endParaRPr lang="en-US" sz="3400" dirty="0"/>
          </a:p>
        </p:txBody>
      </p:sp>
      <p:sp>
        <p:nvSpPr>
          <p:cNvPr id="43" name="Text 41"/>
          <p:cNvSpPr/>
          <p:nvPr/>
        </p:nvSpPr>
        <p:spPr>
          <a:xfrm>
            <a:off x="822960" y="3090672"/>
            <a:ext cx="62179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church begins with the saving initiative of Jesus Christ.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722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2235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D2A3E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500000">
            <a:off x="8869680" y="-182880"/>
            <a:ext cx="411480" cy="594360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2280000">
            <a:off x="9692640" y="-182880"/>
            <a:ext cx="594360" cy="621792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 rot="2100000">
            <a:off x="10698480" y="-182880"/>
            <a:ext cx="347472" cy="566928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-91440" y="5925312"/>
            <a:ext cx="77724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685800" y="5925312"/>
            <a:ext cx="123444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920240" y="5925312"/>
            <a:ext cx="68580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606040" y="5925312"/>
            <a:ext cx="96012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566160" y="5925312"/>
            <a:ext cx="105156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617720" y="5925312"/>
            <a:ext cx="77724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394960" y="5925312"/>
            <a:ext cx="123444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629400" y="5925312"/>
            <a:ext cx="68580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315200" y="5925312"/>
            <a:ext cx="96012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275320" y="5925312"/>
            <a:ext cx="105156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326880" y="5925312"/>
            <a:ext cx="77724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104120" y="5925312"/>
            <a:ext cx="123444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1338560" y="5925312"/>
            <a:ext cx="68580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2024360" y="5925312"/>
            <a:ext cx="96012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20040" y="5925312"/>
            <a:ext cx="11521440" cy="0"/>
          </a:xfrm>
          <a:prstGeom prst="line">
            <a:avLst/>
          </a:prstGeom>
          <a:noFill/>
          <a:ln w="15240">
            <a:solidFill>
              <a:srgbClr val="F0D99A">
                <a:alpha val="65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77240" y="685800"/>
            <a:ext cx="1691640" cy="3840480"/>
          </a:xfrm>
          <a:prstGeom prst="rect">
            <a:avLst/>
          </a:prstGeom>
          <a:solidFill>
            <a:srgbClr val="0B1220">
              <a:alpha val="85000"/>
            </a:srgbClr>
          </a:solidFill>
          <a:ln w="12700">
            <a:solidFill>
              <a:srgbClr val="F0D99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68680" y="795528"/>
            <a:ext cx="340614" cy="11582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245870" y="795528"/>
            <a:ext cx="340614" cy="11582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623060" y="795528"/>
            <a:ext cx="340614" cy="11582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000250" y="795528"/>
            <a:ext cx="340614" cy="11582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68680" y="1990344"/>
            <a:ext cx="340614" cy="11582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245870" y="1990344"/>
            <a:ext cx="340614" cy="11582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623060" y="1990344"/>
            <a:ext cx="340614" cy="11582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2000250" y="1990344"/>
            <a:ext cx="340614" cy="11582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68680" y="3185160"/>
            <a:ext cx="340614" cy="11582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245870" y="3185160"/>
            <a:ext cx="340614" cy="11582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623060" y="3185160"/>
            <a:ext cx="340614" cy="11582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2000250" y="3185160"/>
            <a:ext cx="340614" cy="11582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600200" y="822960"/>
            <a:ext cx="45720" cy="356616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05840" y="2490826"/>
            <a:ext cx="1234440" cy="4572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11480" y="6565392"/>
            <a:ext cx="8046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D6C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38" name="Text 36"/>
          <p:cNvSpPr/>
          <p:nvPr/>
        </p:nvSpPr>
        <p:spPr>
          <a:xfrm>
            <a:off x="10149840" y="6565392"/>
            <a:ext cx="1600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</a:t>
            </a:r>
            <a:endParaRPr lang="en-US" sz="750" dirty="0"/>
          </a:p>
        </p:txBody>
      </p:sp>
      <p:sp>
        <p:nvSpPr>
          <p:cNvPr id="39" name="Text 37"/>
          <p:cNvSpPr/>
          <p:nvPr/>
        </p:nvSpPr>
        <p:spPr>
          <a:xfrm>
            <a:off x="594360" y="438912"/>
            <a:ext cx="7132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7F1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Opening Movement</a:t>
            </a:r>
            <a:endParaRPr lang="en-US" sz="2800" dirty="0"/>
          </a:p>
        </p:txBody>
      </p:sp>
      <p:sp>
        <p:nvSpPr>
          <p:cNvPr id="40" name="Text 38"/>
          <p:cNvSpPr/>
          <p:nvPr/>
        </p:nvSpPr>
        <p:spPr>
          <a:xfrm>
            <a:off x="612648" y="1024128"/>
            <a:ext cx="7223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Christ seeks, purchases, and gives life to his church</a:t>
            </a:r>
            <a:endParaRPr lang="en-US" sz="1400" dirty="0"/>
          </a:p>
        </p:txBody>
      </p:sp>
      <p:sp>
        <p:nvSpPr>
          <p:cNvPr id="41" name="Shape 39"/>
          <p:cNvSpPr/>
          <p:nvPr/>
        </p:nvSpPr>
        <p:spPr>
          <a:xfrm>
            <a:off x="1283818" y="1591056"/>
            <a:ext cx="175565" cy="1097280"/>
          </a:xfrm>
          <a:prstGeom prst="rect">
            <a:avLst/>
          </a:prstGeom>
          <a:solidFill>
            <a:srgbClr val="F0D99A"/>
          </a:solidFill>
          <a:ln w="12700">
            <a:solidFill>
              <a:srgbClr val="F0D99A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009498" y="1898294"/>
            <a:ext cx="724205" cy="153619"/>
          </a:xfrm>
          <a:prstGeom prst="rect">
            <a:avLst/>
          </a:prstGeom>
          <a:solidFill>
            <a:srgbClr val="F0D99A"/>
          </a:solidFill>
          <a:ln w="12700">
            <a:solidFill>
              <a:srgbClr val="F0D99A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960120" y="4160520"/>
            <a:ext cx="3840480" cy="438912"/>
          </a:xfrm>
          <a:prstGeom prst="rect">
            <a:avLst/>
          </a:prstGeom>
          <a:solidFill>
            <a:srgbClr val="768092">
              <a:alpha val="96000"/>
            </a:srgbClr>
          </a:solidFill>
          <a:ln w="12700">
            <a:solidFill>
              <a:srgbClr val="F0D99A">
                <a:alpha val="5500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325880" y="4599432"/>
            <a:ext cx="3108960" cy="365760"/>
          </a:xfrm>
          <a:prstGeom prst="rect">
            <a:avLst/>
          </a:prstGeom>
          <a:solidFill>
            <a:srgbClr val="596273">
              <a:alpha val="96000"/>
            </a:srgbClr>
          </a:solidFill>
          <a:ln w="12700">
            <a:solidFill>
              <a:srgbClr val="F0D99A">
                <a:alpha val="4500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5303520" y="1508760"/>
            <a:ext cx="5943600" cy="4069080"/>
          </a:xfrm>
          <a:prstGeom prst="roundRect">
            <a:avLst>
              <a:gd name="adj" fmla="val 1573"/>
            </a:avLst>
          </a:prstGeom>
          <a:solidFill>
            <a:srgbClr val="F7F1E3">
              <a:alpha val="97000"/>
            </a:srgbClr>
          </a:solidFill>
          <a:ln w="10160">
            <a:solidFill>
              <a:srgbClr val="FFFFFF">
                <a:alpha val="2800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46" name="Text 44"/>
          <p:cNvSpPr/>
          <p:nvPr/>
        </p:nvSpPr>
        <p:spPr>
          <a:xfrm>
            <a:off x="5623560" y="1874520"/>
            <a:ext cx="5349240" cy="32461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55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Foundation: the church rests on Christ, not on human achievement.</a:t>
            </a:r>
            <a:endParaRPr lang="en-US" sz="1550" dirty="0"/>
          </a:p>
          <a:p>
            <a:pPr marL="203200" indent="-203200">
              <a:buSzPct val="100000"/>
              <a:buChar char="•"/>
            </a:pPr>
            <a:r>
              <a:rPr lang="en-US" sz="155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New creation: God brings a people into being through Word and grace.</a:t>
            </a:r>
            <a:endParaRPr lang="en-US" sz="1550" dirty="0"/>
          </a:p>
          <a:p>
            <a:pPr marL="203200" indent="-203200">
              <a:buSzPct val="100000"/>
              <a:buChar char="•"/>
            </a:pPr>
            <a:r>
              <a:rPr lang="en-US" sz="155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Bride: Christ loves the church with covenant love.</a:t>
            </a:r>
            <a:endParaRPr lang="en-US" sz="1550" dirty="0"/>
          </a:p>
          <a:p>
            <a:pPr marL="203200" indent="-203200">
              <a:buSzPct val="100000"/>
              <a:buChar char="•"/>
            </a:pPr>
            <a:r>
              <a:rPr lang="en-US" sz="155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Purchase: the church is costly because Christ gave himself.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722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2235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02D40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680000">
            <a:off x="274320" y="-182880"/>
            <a:ext cx="411480" cy="612648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2040000">
            <a:off x="1051560" y="-91440"/>
            <a:ext cx="502920" cy="585216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 rot="1560000">
            <a:off x="1920240" y="-182880"/>
            <a:ext cx="347472" cy="576072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-91440" y="5925312"/>
            <a:ext cx="123444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143000" y="5925312"/>
            <a:ext cx="68580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828800" y="5925312"/>
            <a:ext cx="96012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88920" y="5925312"/>
            <a:ext cx="105156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840480" y="5925312"/>
            <a:ext cx="77724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617720" y="5925312"/>
            <a:ext cx="123444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852160" y="5925312"/>
            <a:ext cx="68580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537960" y="5925312"/>
            <a:ext cx="96012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498080" y="5925312"/>
            <a:ext cx="105156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549640" y="5925312"/>
            <a:ext cx="77724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326880" y="5925312"/>
            <a:ext cx="123444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561320" y="5925312"/>
            <a:ext cx="68580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1247120" y="5925312"/>
            <a:ext cx="96012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2207240" y="5925312"/>
            <a:ext cx="105156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20040" y="5925312"/>
            <a:ext cx="11521440" cy="0"/>
          </a:xfrm>
          <a:prstGeom prst="line">
            <a:avLst/>
          </a:prstGeom>
          <a:noFill/>
          <a:ln w="15240">
            <a:solidFill>
              <a:srgbClr val="F0D99A">
                <a:alpha val="65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372600" y="594360"/>
            <a:ext cx="1965960" cy="4297680"/>
          </a:xfrm>
          <a:prstGeom prst="rect">
            <a:avLst/>
          </a:prstGeom>
          <a:solidFill>
            <a:srgbClr val="0B1220">
              <a:alpha val="85000"/>
            </a:srgbClr>
          </a:solidFill>
          <a:ln w="12700">
            <a:solidFill>
              <a:srgbClr val="F0D99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9464040" y="704088"/>
            <a:ext cx="409194" cy="13106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9909810" y="704088"/>
            <a:ext cx="409194" cy="13106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0355580" y="704088"/>
            <a:ext cx="409194" cy="13106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10801350" y="704088"/>
            <a:ext cx="409194" cy="13106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9464040" y="2051304"/>
            <a:ext cx="409194" cy="13106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9909810" y="2051304"/>
            <a:ext cx="409194" cy="13106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0355580" y="2051304"/>
            <a:ext cx="409194" cy="13106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10801350" y="2051304"/>
            <a:ext cx="409194" cy="13106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9464040" y="3398520"/>
            <a:ext cx="409194" cy="13106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9909810" y="3398520"/>
            <a:ext cx="409194" cy="13106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0355580" y="3398520"/>
            <a:ext cx="409194" cy="13106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0801350" y="3398520"/>
            <a:ext cx="409194" cy="13106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0332720" y="731520"/>
            <a:ext cx="45720" cy="402336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9601200" y="2614270"/>
            <a:ext cx="1508760" cy="4572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11480" y="6565392"/>
            <a:ext cx="8046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D6C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38" name="Text 36"/>
          <p:cNvSpPr/>
          <p:nvPr/>
        </p:nvSpPr>
        <p:spPr>
          <a:xfrm>
            <a:off x="10149840" y="6565392"/>
            <a:ext cx="1600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</a:t>
            </a:r>
            <a:endParaRPr lang="en-US" sz="750" dirty="0"/>
          </a:p>
        </p:txBody>
      </p:sp>
      <p:sp>
        <p:nvSpPr>
          <p:cNvPr id="39" name="Text 37"/>
          <p:cNvSpPr/>
          <p:nvPr/>
        </p:nvSpPr>
        <p:spPr>
          <a:xfrm>
            <a:off x="594360" y="438912"/>
            <a:ext cx="71323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7F1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One Church, One Lord</a:t>
            </a:r>
            <a:endParaRPr lang="en-US" sz="2800" dirty="0"/>
          </a:p>
        </p:txBody>
      </p:sp>
      <p:sp>
        <p:nvSpPr>
          <p:cNvPr id="40" name="Text 38"/>
          <p:cNvSpPr/>
          <p:nvPr/>
        </p:nvSpPr>
        <p:spPr>
          <a:xfrm>
            <a:off x="612648" y="1024128"/>
            <a:ext cx="72237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Unity is received before it is practiced</a:t>
            </a:r>
            <a:endParaRPr lang="en-US" sz="1400" dirty="0"/>
          </a:p>
        </p:txBody>
      </p:sp>
      <p:sp>
        <p:nvSpPr>
          <p:cNvPr id="41" name="Shape 39"/>
          <p:cNvSpPr/>
          <p:nvPr/>
        </p:nvSpPr>
        <p:spPr>
          <a:xfrm>
            <a:off x="914400" y="4160520"/>
            <a:ext cx="201168" cy="201168"/>
          </a:xfrm>
          <a:prstGeom prst="ellipse">
            <a:avLst/>
          </a:prstGeom>
          <a:solidFill>
            <a:srgbClr val="F0D99A">
              <a:alpha val="92000"/>
            </a:srgbClr>
          </a:solidFill>
          <a:ln w="12700">
            <a:solidFill>
              <a:srgbClr val="F0D99A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50976" y="4379976"/>
            <a:ext cx="128016" cy="411480"/>
          </a:xfrm>
          <a:prstGeom prst="rect">
            <a:avLst/>
          </a:prstGeom>
          <a:solidFill>
            <a:srgbClr val="F7F1E3">
              <a:alpha val="75000"/>
            </a:srgbClr>
          </a:solidFill>
          <a:ln w="12700">
            <a:solidFill>
              <a:srgbClr val="F7F1E3">
                <a:alpha val="0"/>
              </a:srgbClr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325880" y="4050792"/>
            <a:ext cx="201168" cy="201168"/>
          </a:xfrm>
          <a:prstGeom prst="ellipse">
            <a:avLst/>
          </a:prstGeom>
          <a:solidFill>
            <a:srgbClr val="F0D99A">
              <a:alpha val="92000"/>
            </a:srgbClr>
          </a:solidFill>
          <a:ln w="12700">
            <a:solidFill>
              <a:srgbClr val="F0D99A">
                <a:alpha val="0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362456" y="4270248"/>
            <a:ext cx="128016" cy="411480"/>
          </a:xfrm>
          <a:prstGeom prst="rect">
            <a:avLst/>
          </a:prstGeom>
          <a:solidFill>
            <a:srgbClr val="F7F1E3">
              <a:alpha val="75000"/>
            </a:srgbClr>
          </a:solidFill>
          <a:ln w="12700">
            <a:solidFill>
              <a:srgbClr val="F7F1E3">
                <a:alpha val="0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737360" y="3941064"/>
            <a:ext cx="201168" cy="201168"/>
          </a:xfrm>
          <a:prstGeom prst="ellipse">
            <a:avLst/>
          </a:prstGeom>
          <a:solidFill>
            <a:srgbClr val="F0D99A">
              <a:alpha val="92000"/>
            </a:srgbClr>
          </a:solidFill>
          <a:ln w="12700">
            <a:solidFill>
              <a:srgbClr val="F0D99A">
                <a:alpha val="0"/>
              </a:srgbClr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773936" y="4160520"/>
            <a:ext cx="128016" cy="411480"/>
          </a:xfrm>
          <a:prstGeom prst="rect">
            <a:avLst/>
          </a:prstGeom>
          <a:solidFill>
            <a:srgbClr val="F7F1E3">
              <a:alpha val="75000"/>
            </a:srgbClr>
          </a:solidFill>
          <a:ln w="12700">
            <a:solidFill>
              <a:srgbClr val="F7F1E3">
                <a:alpha val="0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2148840" y="4160520"/>
            <a:ext cx="201168" cy="201168"/>
          </a:xfrm>
          <a:prstGeom prst="ellipse">
            <a:avLst/>
          </a:prstGeom>
          <a:solidFill>
            <a:srgbClr val="F0D99A">
              <a:alpha val="92000"/>
            </a:srgbClr>
          </a:solidFill>
          <a:ln w="12700">
            <a:solidFill>
              <a:srgbClr val="F0D99A">
                <a:alpha val="0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2185416" y="4379976"/>
            <a:ext cx="128016" cy="411480"/>
          </a:xfrm>
          <a:prstGeom prst="rect">
            <a:avLst/>
          </a:prstGeom>
          <a:solidFill>
            <a:srgbClr val="F7F1E3">
              <a:alpha val="75000"/>
            </a:srgbClr>
          </a:solidFill>
          <a:ln w="12700">
            <a:solidFill>
              <a:srgbClr val="F7F1E3">
                <a:alpha val="0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2560320" y="4050792"/>
            <a:ext cx="201168" cy="201168"/>
          </a:xfrm>
          <a:prstGeom prst="ellipse">
            <a:avLst/>
          </a:prstGeom>
          <a:solidFill>
            <a:srgbClr val="F0D99A">
              <a:alpha val="92000"/>
            </a:srgbClr>
          </a:solidFill>
          <a:ln w="12700">
            <a:solidFill>
              <a:srgbClr val="F0D99A">
                <a:alpha val="0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2596896" y="4270248"/>
            <a:ext cx="128016" cy="411480"/>
          </a:xfrm>
          <a:prstGeom prst="rect">
            <a:avLst/>
          </a:prstGeom>
          <a:solidFill>
            <a:srgbClr val="F7F1E3">
              <a:alpha val="75000"/>
            </a:srgbClr>
          </a:solidFill>
          <a:ln w="12700">
            <a:solidFill>
              <a:srgbClr val="F7F1E3">
                <a:alpha val="0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2971800" y="3941064"/>
            <a:ext cx="201168" cy="201168"/>
          </a:xfrm>
          <a:prstGeom prst="ellipse">
            <a:avLst/>
          </a:prstGeom>
          <a:solidFill>
            <a:srgbClr val="F0D99A">
              <a:alpha val="92000"/>
            </a:srgbClr>
          </a:solidFill>
          <a:ln w="12700">
            <a:solidFill>
              <a:srgbClr val="F0D99A">
                <a:alpha val="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3008376" y="4160520"/>
            <a:ext cx="128016" cy="411480"/>
          </a:xfrm>
          <a:prstGeom prst="rect">
            <a:avLst/>
          </a:prstGeom>
          <a:solidFill>
            <a:srgbClr val="F7F1E3">
              <a:alpha val="75000"/>
            </a:srgbClr>
          </a:solidFill>
          <a:ln w="12700">
            <a:solidFill>
              <a:srgbClr val="F7F1E3">
                <a:alpha val="0"/>
              </a:srgbClr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3383280" y="4160520"/>
            <a:ext cx="201168" cy="201168"/>
          </a:xfrm>
          <a:prstGeom prst="ellipse">
            <a:avLst/>
          </a:prstGeom>
          <a:solidFill>
            <a:srgbClr val="F0D99A">
              <a:alpha val="92000"/>
            </a:srgbClr>
          </a:solidFill>
          <a:ln w="12700">
            <a:solidFill>
              <a:srgbClr val="F0D99A">
                <a:alpha val="0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3419856" y="4379976"/>
            <a:ext cx="128016" cy="411480"/>
          </a:xfrm>
          <a:prstGeom prst="rect">
            <a:avLst/>
          </a:prstGeom>
          <a:solidFill>
            <a:srgbClr val="F7F1E3">
              <a:alpha val="75000"/>
            </a:srgbClr>
          </a:solidFill>
          <a:ln w="12700">
            <a:solidFill>
              <a:srgbClr val="F7F1E3">
                <a:alpha val="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3794760" y="4050792"/>
            <a:ext cx="201168" cy="201168"/>
          </a:xfrm>
          <a:prstGeom prst="ellipse">
            <a:avLst/>
          </a:prstGeom>
          <a:solidFill>
            <a:srgbClr val="F0D99A">
              <a:alpha val="92000"/>
            </a:srgbClr>
          </a:solidFill>
          <a:ln w="12700">
            <a:solidFill>
              <a:srgbClr val="F0D99A">
                <a:alpha val="0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3831336" y="4270248"/>
            <a:ext cx="128016" cy="411480"/>
          </a:xfrm>
          <a:prstGeom prst="rect">
            <a:avLst/>
          </a:prstGeom>
          <a:solidFill>
            <a:srgbClr val="F7F1E3">
              <a:alpha val="75000"/>
            </a:srgbClr>
          </a:solidFill>
          <a:ln w="12700">
            <a:solidFill>
              <a:srgbClr val="F7F1E3">
                <a:alpha val="0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4206240" y="3941064"/>
            <a:ext cx="201168" cy="201168"/>
          </a:xfrm>
          <a:prstGeom prst="ellipse">
            <a:avLst/>
          </a:prstGeom>
          <a:solidFill>
            <a:srgbClr val="F0D99A">
              <a:alpha val="92000"/>
            </a:srgbClr>
          </a:solidFill>
          <a:ln w="12700">
            <a:solidFill>
              <a:srgbClr val="F0D99A">
                <a:alpha val="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4242816" y="4160520"/>
            <a:ext cx="128016" cy="411480"/>
          </a:xfrm>
          <a:prstGeom prst="rect">
            <a:avLst/>
          </a:prstGeom>
          <a:solidFill>
            <a:srgbClr val="F7F1E3">
              <a:alpha val="75000"/>
            </a:srgbClr>
          </a:solidFill>
          <a:ln w="12700">
            <a:solidFill>
              <a:srgbClr val="F7F1E3">
                <a:alpha val="0"/>
              </a:srgbClr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4983480" y="1463040"/>
            <a:ext cx="6080760" cy="4343400"/>
          </a:xfrm>
          <a:prstGeom prst="roundRect">
            <a:avLst>
              <a:gd name="adj" fmla="val 1474"/>
            </a:avLst>
          </a:prstGeom>
          <a:solidFill>
            <a:srgbClr val="243246">
              <a:alpha val="92000"/>
            </a:srgbClr>
          </a:solidFill>
          <a:ln w="10160">
            <a:solidFill>
              <a:srgbClr val="FFFFFF">
                <a:alpha val="2800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60" name="Text 58"/>
          <p:cNvSpPr/>
          <p:nvPr/>
        </p:nvSpPr>
        <p:spPr>
          <a:xfrm>
            <a:off x="5349240" y="1874520"/>
            <a:ext cx="5394960" cy="19202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ctr">
            <a:normAutofit/>
          </a:bodyPr>
          <a:lstStyle/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F7F1E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hymn holds together breadth and unity: many nations, one salvation.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F7F1E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Unity is rooted in one Lord, one faith, one birth, one hope.</a:t>
            </a:r>
            <a:endParaRPr lang="en-US" sz="1800" dirty="0"/>
          </a:p>
          <a:p>
            <a:pPr marL="203200" indent="-203200">
              <a:buSzPct val="100000"/>
              <a:buChar char="•"/>
            </a:pPr>
            <a:r>
              <a:rPr lang="en-US" sz="1800" dirty="0">
                <a:solidFill>
                  <a:srgbClr val="F7F1E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is not mere agreement; it is shared belonging in Christ.</a:t>
            </a:r>
            <a:endParaRPr lang="en-US" sz="1800" dirty="0"/>
          </a:p>
        </p:txBody>
      </p:sp>
      <p:sp>
        <p:nvSpPr>
          <p:cNvPr id="61" name="Shape 59"/>
          <p:cNvSpPr/>
          <p:nvPr/>
        </p:nvSpPr>
        <p:spPr>
          <a:xfrm>
            <a:off x="5349240" y="4069080"/>
            <a:ext cx="5349240" cy="960120"/>
          </a:xfrm>
          <a:prstGeom prst="roundRect">
            <a:avLst>
              <a:gd name="adj" fmla="val 6667"/>
            </a:avLst>
          </a:prstGeom>
          <a:solidFill>
            <a:srgbClr val="F7F1E3">
              <a:alpha val="97000"/>
            </a:srgbClr>
          </a:solidFill>
          <a:ln w="10160">
            <a:solidFill>
              <a:srgbClr val="FFFFFF">
                <a:alpha val="28000"/>
              </a:srgbClr>
            </a:solidFill>
            <a:prstDash val="solid"/>
          </a:ln>
          <a:effectLst>
            <a:outerShdw sx="100000" sy="100000" kx="0" ky="0" algn="bl" rotWithShape="0" blurRad="25400" dist="50800" dir="2700000">
              <a:srgbClr val="000000">
                <a:alpha val="18000"/>
              </a:srgbClr>
            </a:outerShdw>
          </a:effectLst>
        </p:spPr>
      </p:sp>
      <p:sp>
        <p:nvSpPr>
          <p:cNvPr id="62" name="Text 60"/>
          <p:cNvSpPr/>
          <p:nvPr/>
        </p:nvSpPr>
        <p:spPr>
          <a:xfrm>
            <a:off x="5532120" y="4224528"/>
            <a:ext cx="4983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D3C3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Ephesians 4:4-6</a:t>
            </a:r>
            <a:endParaRPr lang="en-US" sz="1600" dirty="0"/>
          </a:p>
        </p:txBody>
      </p:sp>
      <p:sp>
        <p:nvSpPr>
          <p:cNvPr id="63" name="Text 61"/>
          <p:cNvSpPr/>
          <p:nvPr/>
        </p:nvSpPr>
        <p:spPr>
          <a:xfrm>
            <a:off x="5532120" y="4581144"/>
            <a:ext cx="498348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26304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church’s unity is theological before it is practical.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7223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2235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82337"/>
          </a:solidFill>
          <a:ln w="12700">
            <a:solidFill>
              <a:srgbClr val="172235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1500000">
            <a:off x="8869680" y="-182880"/>
            <a:ext cx="411480" cy="594360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2280000">
            <a:off x="9692640" y="-182880"/>
            <a:ext cx="594360" cy="621792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 rot="2100000">
            <a:off x="10698480" y="-182880"/>
            <a:ext cx="347472" cy="5669280"/>
          </a:xfrm>
          <a:prstGeom prst="rect">
            <a:avLst/>
          </a:prstGeom>
          <a:solidFill>
            <a:srgbClr val="D6AA4B">
              <a:alpha val="22000"/>
            </a:srgbClr>
          </a:solidFill>
          <a:ln w="12700">
            <a:solidFill>
              <a:srgbClr val="D6AA4B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-91440" y="5925312"/>
            <a:ext cx="68580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94360" y="5925312"/>
            <a:ext cx="96012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554480" y="5925312"/>
            <a:ext cx="105156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606040" y="5925312"/>
            <a:ext cx="77724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383280" y="5925312"/>
            <a:ext cx="123444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617720" y="5925312"/>
            <a:ext cx="68580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303520" y="5925312"/>
            <a:ext cx="96012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263640" y="5925312"/>
            <a:ext cx="105156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315200" y="5925312"/>
            <a:ext cx="77724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092440" y="5925312"/>
            <a:ext cx="123444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326880" y="5925312"/>
            <a:ext cx="685800" cy="484632"/>
          </a:xfrm>
          <a:prstGeom prst="rect">
            <a:avLst/>
          </a:prstGeom>
          <a:solidFill>
            <a:srgbClr val="4D586A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0012680" y="5925312"/>
            <a:ext cx="960120" cy="484632"/>
          </a:xfrm>
          <a:prstGeom prst="rect">
            <a:avLst/>
          </a:prstGeom>
          <a:solidFill>
            <a:srgbClr val="6D7686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10972800" y="5925312"/>
            <a:ext cx="1051560" cy="484632"/>
          </a:xfrm>
          <a:prstGeom prst="rect">
            <a:avLst/>
          </a:prstGeom>
          <a:solidFill>
            <a:srgbClr val="596273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2024360" y="5925312"/>
            <a:ext cx="777240" cy="484632"/>
          </a:xfrm>
          <a:prstGeom prst="rect">
            <a:avLst/>
          </a:prstGeom>
          <a:solidFill>
            <a:srgbClr val="768092">
              <a:alpha val="92000"/>
            </a:srgbClr>
          </a:solidFill>
          <a:ln w="6350">
            <a:solidFill>
              <a:srgbClr val="AEB6C2">
                <a:alpha val="35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320040" y="5925312"/>
            <a:ext cx="11521440" cy="0"/>
          </a:xfrm>
          <a:prstGeom prst="line">
            <a:avLst/>
          </a:prstGeom>
          <a:noFill/>
          <a:ln w="15240">
            <a:solidFill>
              <a:srgbClr val="F0D99A">
                <a:alpha val="65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77240" y="685800"/>
            <a:ext cx="1691640" cy="3840480"/>
          </a:xfrm>
          <a:prstGeom prst="rect">
            <a:avLst/>
          </a:prstGeom>
          <a:solidFill>
            <a:srgbClr val="0B1220">
              <a:alpha val="85000"/>
            </a:srgbClr>
          </a:solidFill>
          <a:ln w="12700">
            <a:solidFill>
              <a:srgbClr val="F0D99A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68680" y="795528"/>
            <a:ext cx="340614" cy="11582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1245870" y="795528"/>
            <a:ext cx="340614" cy="11582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623060" y="795528"/>
            <a:ext cx="340614" cy="11582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2000250" y="795528"/>
            <a:ext cx="340614" cy="11582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68680" y="1990344"/>
            <a:ext cx="340614" cy="11582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1245870" y="1990344"/>
            <a:ext cx="340614" cy="11582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1623060" y="1990344"/>
            <a:ext cx="340614" cy="11582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2000250" y="1990344"/>
            <a:ext cx="340614" cy="11582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868680" y="3185160"/>
            <a:ext cx="340614" cy="1158240"/>
          </a:xfrm>
          <a:prstGeom prst="rect">
            <a:avLst/>
          </a:prstGeom>
          <a:solidFill>
            <a:srgbClr val="2F3B4D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245870" y="3185160"/>
            <a:ext cx="340614" cy="1158240"/>
          </a:xfrm>
          <a:prstGeom prst="rect">
            <a:avLst/>
          </a:prstGeom>
          <a:solidFill>
            <a:srgbClr val="7C6A49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623060" y="3185160"/>
            <a:ext cx="340614" cy="1158240"/>
          </a:xfrm>
          <a:prstGeom prst="rect">
            <a:avLst/>
          </a:prstGeom>
          <a:solidFill>
            <a:srgbClr val="34465E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2000250" y="3185160"/>
            <a:ext cx="340614" cy="1158240"/>
          </a:xfrm>
          <a:prstGeom prst="rect">
            <a:avLst/>
          </a:prstGeom>
          <a:solidFill>
            <a:srgbClr val="6B5C47">
              <a:alpha val="55000"/>
            </a:srgbClr>
          </a:solidFill>
          <a:ln w="5080">
            <a:solidFill>
              <a:srgbClr val="F5E6A8">
                <a:alpha val="55000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600200" y="822960"/>
            <a:ext cx="45720" cy="356616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005840" y="2490826"/>
            <a:ext cx="1234440" cy="45720"/>
          </a:xfrm>
          <a:prstGeom prst="rect">
            <a:avLst/>
          </a:prstGeom>
          <a:solidFill>
            <a:srgbClr val="F5E6A8">
              <a:alpha val="70000"/>
            </a:srgbClr>
          </a:solidFill>
          <a:ln w="12700">
            <a:solidFill>
              <a:srgbClr val="F5E6A8">
                <a:alpha val="0"/>
              </a:srgbClr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11480" y="6565392"/>
            <a:ext cx="80467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D8D6C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for teaching and small group use - hymninfo.com</a:t>
            </a:r>
            <a:endParaRPr lang="en-US" sz="750" dirty="0"/>
          </a:p>
        </p:txBody>
      </p:sp>
      <p:sp>
        <p:nvSpPr>
          <p:cNvPr id="38" name="Text 36"/>
          <p:cNvSpPr/>
          <p:nvPr/>
        </p:nvSpPr>
        <p:spPr>
          <a:xfrm>
            <a:off x="10149840" y="6565392"/>
            <a:ext cx="1600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50" b="1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hymninfo.com</a:t>
            </a:r>
            <a:endParaRPr lang="en-US" sz="750" dirty="0"/>
          </a:p>
        </p:txBody>
      </p:sp>
      <p:sp>
        <p:nvSpPr>
          <p:cNvPr id="39" name="Shape 37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5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9257386" y="1051560"/>
            <a:ext cx="321869" cy="2011680"/>
          </a:xfrm>
          <a:prstGeom prst="rect">
            <a:avLst/>
          </a:prstGeom>
          <a:solidFill>
            <a:srgbClr val="F0D99A">
              <a:alpha val="90000"/>
            </a:srgbClr>
          </a:solidFill>
          <a:ln w="12700">
            <a:solidFill>
              <a:srgbClr val="F0D99A">
                <a:alpha val="0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8754466" y="1614830"/>
            <a:ext cx="1327709" cy="281635"/>
          </a:xfrm>
          <a:prstGeom prst="rect">
            <a:avLst/>
          </a:prstGeom>
          <a:solidFill>
            <a:srgbClr val="F0D99A">
              <a:alpha val="90000"/>
            </a:srgbClr>
          </a:solidFill>
          <a:ln w="12700">
            <a:solidFill>
              <a:srgbClr val="F0D99A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777240" y="3502152"/>
            <a:ext cx="3840480" cy="0"/>
          </a:xfrm>
          <a:prstGeom prst="line">
            <a:avLst/>
          </a:prstGeom>
          <a:noFill/>
          <a:ln w="21590">
            <a:solidFill>
              <a:srgbClr val="F0D99A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777240" y="2286000"/>
            <a:ext cx="685800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7F1E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Trial and Perseverance</a:t>
            </a:r>
            <a:endParaRPr lang="en-US" sz="3400" dirty="0"/>
          </a:p>
        </p:txBody>
      </p:sp>
      <p:sp>
        <p:nvSpPr>
          <p:cNvPr id="44" name="Text 42"/>
          <p:cNvSpPr/>
          <p:nvPr/>
        </p:nvSpPr>
        <p:spPr>
          <a:xfrm>
            <a:off x="822960" y="3090672"/>
            <a:ext cx="62179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0D99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church sings hope without pretending the struggle is light.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HymnInfo.com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Church's One Foundation</dc:title>
  <dc:subject>Hymn study resource</dc:subject>
  <dc:creator>HymnInfo.com</dc:creator>
  <cp:lastModifiedBy>HymnInfo.com</cp:lastModifiedBy>
  <cp:revision>1</cp:revision>
  <dcterms:created xsi:type="dcterms:W3CDTF">2026-07-08T01:03:59Z</dcterms:created>
  <dcterms:modified xsi:type="dcterms:W3CDTF">2026-07-08T01:03:59Z</dcterms:modified>
</cp:coreProperties>
</file>