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Church's One Foundat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's One Foundation is one of the most substantial English hymns about the nature, unity, suffering, and hope of the Christian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muel John Stone wrote it in 1866 as part of a catechetical collection based on the Apostles' Cr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trolling confession is that the church belongs to Jesus Christ: he is its foundation, head, redeemer, and sustaining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one brought numerous biblical images into a single ecclesiology, including God's household and temple, Christ's body and bride, a people gathered into one communion, and a pilgrim community awaiting final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idealize the church's visible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ecclesiology with Christ rather than with a denomination, building, clergy structure, or national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exists because Christ calls, redeems, sanctifies, and sustains a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laim both comforts and judges the visible church: no institution can claim ultimate security merely from its history, size, wealth, or influence, and no season of weakness can nullify Christ'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use of catholic follows the Apostles' Creed and means univers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unity is therefore larger than one local congregation or trad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for church anniversaries, dedications, ordinations, confirmations, baptisms, communion, Reformation observances, ecumenical gatherings, and All Saints servi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whether congregational identity is centered on Christ or on personalities, programs, property, politics, or denominational pri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k for visible reconciliation while recognizing that Christian unity is a gift grounded in the triune God, not merely a negotiated feeling of good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serious doctrinal discernment from careless labeling of other Christians, and combine conviction with humility and cha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discouraged congregations to place their hope in Christ's faithfulness while taking honest responsibility for division, injustice, and institutional fail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2026-08-28T08:53:26Z</dcterms:created>
  <dcterms:modified xsi:type="dcterms:W3CDTF">2026-08-28T08:53:26Z</dcterms:modified>
  <dc:title>The Church's One Foundation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