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lest Feast of Love Divi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lest Feast of Love Divine is a shortened and altered form of Sir Edward Denny's Communion hymn originally beginning Sweet feast of love div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reats the Lord's Supper as a gracious act of remembrance in which bread and wine direct faith toward Christ's saving death, assure believers of divine love, and gather them around the Lord in fellow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al movement is characteristically evangelical and memori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visible signs do not become ends in themselves; they point to Christ, his blood shed for sin, and the grace by which believers are welcomed to his t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Denny's complete six-stanza form, the meditation also moves beyond the present meal toward the hope of seeing Christ face to face and sharing the fullness of fellowship that the Supper anticipat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the Lord's Supper first a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ers do not approach because they have made themselves worthy; they come because Christ's saving work gives access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eal directs attention away from spiritual achievement and toward the generosity of Go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acramental language is explicitly memorial and symbol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nny speaks of bread and wine as signs through which believers remember Christ's death and receive assurance of his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Communion as a response to grace rather than as a reward for spiritual accomplishment, allowing the elements to direct attention toward Christ's finished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Luke 22:19 and 1 Corinthians 11:23-26 to hold remembrance and expectation together: the church looks back to the cross and forward to the Lord's com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shared bread and cup challenge individualistic worship by remembering Paul's teaching that those who partake belong to one body and are responsible for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onscience is troubled, distinguish honest repentance from the belief that Christ's atonement is inadequate; the hymn directs assurance toward redemption accomplished by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Communion to awaken concrete reconciliation, hospitality, and care within the congregation so that fellowship at the table is reflected in fellowship beyond 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2026-08-28T10:31:14Z</dcterms:created>
  <dcterms:modified xsi:type="dcterms:W3CDTF">2026-08-28T10:31:14Z</dcterms:modified>
  <dc:title>Blest Feast of Love Divine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