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64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Dare to Be Brave, Dare to Be Tru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are to Be Brave, Dare to Be True is a direct hymn of Christian character and moral courag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calls believers to pursue what is right, resist sin, remain truthful, and act with strength because the Lord is present with the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does not portray bravery as self-confidence or aggre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ourage depends on God the Father's watchful care, Christ's saving leadership, and grace that remains available when the heart grows afrai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repeated military language describes spiritual resistance to sin and steadfast obedience under Chri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resents courage as a virtue formed by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lievers are not courageous because danger is unreal, but because the Lord is present, the Father watches, grace does not fail, and Christ is mighty to sa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ssurance produces action rather than passiv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spiritual-warfare imagery is disciplined by the hymn's moral cont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enemies named are sin, wrongdoing, fear, and indifferen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dentify one situation in which fear is preventing truthful or obedient action, and take the next faithful step while trusting God's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sist sin through prayer, Scripture, accountability, and practical choices rather than relying on willpower alon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pproach Christ for mercy and grace when the heart quails instead of hiding weakness or pretending confid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personal influence to defend someone who is overlooked, mistreated, or unable to speak effectively for himself or herself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courage with kindness so that firmness for truth never becomes cruelty toward peopl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2026-08-28T12:29:29Z</dcterms:created>
  <dcterms:modified xsi:type="dcterms:W3CDTF">2026-08-28T12:29:29Z</dcterms:modified>
  <dc:title>Dare to Be Brave, Dare to Be True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