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52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Gloria Patri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loria Patri is a compact act of Christian doxology in which the church directs worship to the Father, the Son, and the Holy Spirit and places that praise within the eternity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purpose is not to explain the doctrine of the Trinity at length but to confess it through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doxology also teaches a pattern of prayer: Scripture, psalmody, and canticles are answered with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traditions that use it after biblical songs, the congregation is reminded that hearing and singing Scripture should lead toward adoration of the triune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brevity makes it useful as service music, a response after psalms or Scripture, or a concise congregational affirm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entral doctrine of Gloria Patri is the Tri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ather, Son, and Holy Spirit are named within one act of worship, affirming that Christian praise is irreducibly Trinitaria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doxology does not attempt a philosophical explanation of how God is three persons and one God; instead, it places doctrine within the church’s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also confesses divine eternity and constanc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’s glory is not created by worshipers and does not depend on the strength of a particular congregation or era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doxology after psalms, canticles, or Scripture readings to make praise a deliberate response to God’s Wor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worshipers to recognize the Father, Son, and Holy Spirit as the one triune God toward whom Christian worship is direct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the doxology’s emphasis on God’s eternity provide perspective when churches, leaders, cultures, and personal circumstances chang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brief form in family prayer or small groups as a way of ending intercession with adoration rather than simply stopping when requests are finish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introducing Greatorex’s setting, explain that an ancient text and a nineteenth-century American musical setting have separate historie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2026-08-28T12:09:25Z</dcterms:created>
  <dcterms:modified xsi:type="dcterms:W3CDTF">2026-08-28T12:09:25Z</dcterms:modified>
  <dc:title>Gloria Patri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