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over O'er Me, Holy Spiri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ver O'er Me, Holy Spirit, historically published under the title Fill Me Now, is a prayer for the Holy Spirit's cleansing, comfort, power, and indwelling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comes without a claim of spiritual adequacy and asks God to meet confessed wea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curring petition gives the hymn the character of sustained supplication rather than detached teach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belongs to the devotional world of Methodist camp meetings and the holiness movement, where sanctification was preached as a work of grace to be sought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its central desire is broader than one denominational formulation: Christians across traditions can recognize the biblical call to live by the Spirit, depend on the Spirit in prayer, and receive the Spirit's ministry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sanctification through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liness is not presented as a possession achieved by discipline alone; the singer asks for God's presence to cleanse, comfort, strengthen, and reshape the hea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response matters—there is confession, surrender, and prayer—but God remains the agent of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also assumes the Spirit's personh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 is addressed, needed, and trusted, not treated as an impersonal force or religious mo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Luke 11:13 with one specific area of need, asking the Father for the Spirit's help rather than for a vaguely spiritual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silent confession, allowing its prayer for cleansing to lead to honest repentance and, where necessary, restitu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weakness makes prayer difficult, read Romans 8:26–27 and rest in the Spirit's intercession before trying to produce eloquent wor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st claims of spiritual fullness by the biblical fruits of gratitude, truthfulness, service, holiness, and love rather than by emotional intensity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one act of witness or mercy that should follow from praying for the Spirit's pow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2026-08-28T10:25:39Z</dcterms:created>
  <dcterms:modified xsi:type="dcterms:W3CDTF">2026-08-28T10:25:39Z</dcterms:modified>
  <dc:title>Hover O'er Me, Holy Spirit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