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0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'm Pressing on the Upward W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’m Pressing on the Upward Way, commonly known as Higher Ground, is a gospel hymn of sanctification, aspiration, and persevering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image is upward movement, but the spiritual direction is not social advancement or superiority over other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as been indexed in hymnals under aspiration, holiness, consecration, commitment, Christian growth, pilgrimage, and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most important tension is between active striving and dependence on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growth requires intention, resistance to sin, sustained prayer, and perseverance, yet the believer does not manufacture holiness through determination alo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doctrine of Higher Ground is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ristian life is portrayed as movement toward greater holiness, maturity, and conformity to Christ rather than as spiritual stagnation after conver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fits both the Wesleyan setting of Oatman’s ministry and the broader New Testament language of growth, perseverance, and pressing toward a go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sanctification must not be confused with earning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hilippians 3 places Paul’s striving after Christ has already taken hold of hi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one area in which spiritual complacency has replaced intentional growth, and choose a concrete practice of prayer, Scripture, accountability, or service that addresses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hilippians 3:12-14 to resist perfectionism: Christian maturity includes acknowledging that growth is unfinished while continuing to press forward because Christ has already taken hold of you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facing temptation, combine practical boundaries with the shield-of-faith imagery of Ephesians 6:16 by answering fear, accusation, or deception with God’s promi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aluate spiritual progress by increasing likeness to Christ—love, holiness, humility, truthfulness, perseverance, and service—rather than by comparison with other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hope of final communion with God strengthen present faithfulness without using heaven as an excuse to neglect responsibilities on ear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2026-08-28T13:37:47Z</dcterms:created>
  <dcterms:modified xsi:type="dcterms:W3CDTF">2026-08-28T13:37:47Z</dcterms:modified>
  <dc:title>I'm Pressing on the Upward Way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