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02359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My Father Is Omnipotent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/>
          <p:cNvSpPr txBox="1"/>
          <p:nvPr/>
        </p:nvSpPr>
        <p:spPr>
          <a:xfrm>
            <a:off x="685800" y="2914650"/>
            <a:ext cx="5419725" cy="9239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ull lyrics and sheet music are not included because this hymn is not currently marked as public domain in the HymnInfo database. Please consult a licensed hymnal or authorized publisher for the complete text and music.]]></a:t>
            </a:r>
          </a:p>
        </p:txBody>
      </p:sp>
      <p:sp>
        <p:nvSpPr>
          <p:cNvPr id="9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10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My Father Is Omnipotent, more widely known as 'It Took a Miracle,' joins wonder at creation with personal testimony about salv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begins by looking outward to the sky, stars, birds, and flowers as witnesses to God's power, then turns inward to the greater wonder of a sinner saved, cleansed, and made whole by love and gra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central pastoral strength is the union of majesty and intimac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Creator who places the stars and sustains the world is confessed as Father, so divine omnipotence becomes a source of assurance rather than fea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God's power is not merely cosmic; it is mercifully directed toward redemptio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's first doctrine is divine omnipote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God is not one power among others but the almighty Creator whose wisdom and might are displayed throughout the univers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Yet the opening word 'Father' places this absolute power within covenant relationship and loving car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second major theme is revel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reation bears public witness to God's glory, while the Bible gives clearer testimony to his character and saving purpos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ractice attentive gratitude by noticing how creation points beyond itself to the wisdom and power of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Let God's omnipotence strengthen trust during circumstances that appear impossible or beyond human contro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ad Scripture alongside creation so that wonder is guided by God's revealed tru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ceive salvation as an act of mercy and grace rather than as a reward for personal achievemen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hare personal testimony in a way that directs attention to God's saving love rather than to the strength of the believer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">
  <a:themeElements>
    <a:clrScheme name="Theme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2026-08-29T12:41:58Z</dcterms:created>
  <dcterms:modified xsi:type="dcterms:W3CDTF">2026-08-29T12:41:58Z</dcterms:modified>
  <dc:title>My Father Is Omnipotent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