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frame: Introduce the hymn as a prayer of daily consecration. Its setting is not merely a sanctuary but the highways and byways where people are weary, sad, and in need of light.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 having the class read the refrain as a spoken prayer before singing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hymn as practical theology. It teaches a way of being Christian in public, everyday life.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musicians that the refrain is long enough to require planned breathing. Keep a flowing compound-meter pulse.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Pair the hymn with a concrete ministry opportunity so that the prayer becomes action.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can become the small group closing activity. Ask people to name one action that can happen within seven days.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praying the refrain. If appropriate, sing only the refrain softly after the prayer.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the hymn does not encourage self-importance. It asks Christ to make the believer a channel.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establish the hymn clearly. Note the distinction between the first-line title and the title by which most congregations know the hymn.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the hymn with Sunday schools, choirs, revival services, and mission-minded congregational song.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Matthew 5:14-16 before singing. Ask listeners to identify every image of light, darkness, and good works in the hymn.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helps teachers avoid reducing the hymn to “be nice.” It is a biblically grounded vision of mission, witness, and mercy.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Invite the group to name modern “highways and byways”: workplaces, hospitals, schools, neighborhoods, online spaces, and overlooked communities.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important teaching point: verbal witness and sanctified character are not competing ministries. They belong together.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James 2:15-17 here. Genuine faith refuses to bless people only with words when practical help is needed.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road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Me a Blessing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Out in the Highways and Byways of Life — Teaching Guide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583680" y="1783080"/>
            <a:ext cx="4663440" cy="2286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“Out of my life may Jesus shine.”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583680" y="420624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C879"/>
                </a:solidFill>
              </a:rPr>
              <a:t>Refrain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servic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Refrain as Prayer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A daily vocation, not a slogan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“Make me a blessing” is dependence on the Savior’s work in us.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“Out of my life may Jesus shine” centers Christ, not the servant.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“To someone today” keeps mission concrete, personal, and urgent.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refrain can be prayed before work, ministry, visitation, or service.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583680" y="1783080"/>
            <a:ext cx="4663440" cy="2286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“Make me a blessing to someone today.”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6583680" y="420624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C879"/>
                </a:solidFill>
              </a:rPr>
              <a:t>Refrain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grou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What the hymn forms in us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Consecration: the whole life becomes available to Christ.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Holistic witness: proclamation, character, generosity, and mercy belong together.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Grace-shaped generosity: Christians give because they have received.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Vocation: blessing is not abstract; it is directed toward real neighbors.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road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Teaching Notes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SCHULER — warm, pastoral, and prayerful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Tune: SCHULER by George Stark Schuler, composed for Wilson’s text in 1924.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Meter: 10.7.10.7 with refrain; uploaded setting is in C major and 6/4 time.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stanzas move with calm pastoral flow; the refrain broadens into prayer.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Sing warmly with steady pace; avoid dragging the refrain into sentimentality.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servic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Church Ministry Uses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Where the hymn serves well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Mission emphasis, commissioning, volunteer dedication, and service Sundays.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Evangelism training that values both words and integrity.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Community care, benevolence, visitation, and outreach ministries.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Choir ministry and congregational prayer before service projects.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grou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Discussion + Practice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Move from study to action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Which stanza challenges our church most right now?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Who are the weary, sad, sorrowing, or helpless near us?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How can we tell Christ’s story with both words and a truthful life?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Choose one person or group to bless this week; name the action before closing.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road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Commission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A prayer for everyday witness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Lord Jesus, make us a blessing.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Let your light shine through our words, our integrity, and our care.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Send us into the highways and byways with compassion and courage.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Make us a blessing to someone today. Amen.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servic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Message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What the hymn teaches the church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Christian mission begins by noticing real human need.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Blessing is received from God so it may flow outward to others.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Witness requires both truthful words and a truthful life.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refrain turns service into prayer: “Make me a blessing.”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grou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A mission hymn with a memorable refrain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Full title: “Out in the Highways and Byways of Life.”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Common title: “Make Me a Blessing.”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First line: “Out in the highways and byways of life.”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Text: Ira Bishop Wilson, 1909; tune SCHULER: George Stark Schuler, 1924.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Meter: 10.7.10.7 with refrain.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road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Moody, Lorenz, and gospel-song mission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Wilson studied at Moody Bible Institute and worked with Lorenz Publishing Company.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Schuler was associated with Moody Bible Institute and Moody Memorial Church.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completed text-tune pairing was issued in 1924 and dedicated to the Moody Memorial Church choir.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hymn belongs to the early twentieth-century evangelical gospel-song tradition.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servic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 Foundation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Matthew 5:14–16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Jesus calls disciples “the light of the world.”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Visible good works should lead others to glorify the Father.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hymn transforms this command into prayer: may Jesus shine through my life.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goal is not attention to self, but glory to God.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583680" y="1783080"/>
            <a:ext cx="4663440" cy="2286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“Let your light shine before men…”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6583680" y="420624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C879"/>
                </a:solidFill>
              </a:rPr>
              <a:t>Matthew 5:16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road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Blessed to Bless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Genesis 12, Luke 14, John 15, James 2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Genesis 12:2 — God blesses Abram so he will be a blessing.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Luke 14:23 — God’s servants go into the highways and hedges.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John 15:12 — disciples love as the Master loved them.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James 2:15–17 — faith becomes credible through practical mercy.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road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1: See the Need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“Many are weary and sad”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The hymn begins with human need, not institutional programming.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“Highways and byways” implies people outside familiar circles.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Christian response is light-bearing: carry sunshine where darkness is rife.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Gladness is not shallow cheerfulness; it is hope carried into sorrow.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grou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2: Tell the Story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Words joined to a trustworthy life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The hymn calls believers to tell of Christ’s love and forgiving power.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Evangelism is not pressure; it is faithful testimony to Christ.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The line “if only you prove true” links witness with integrity.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Our lives should confirm, not contradict, the message we speak.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ake_me_blessing_assets/servic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8778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3: Give and Help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0972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C879"/>
                </a:solidFill>
              </a:rPr>
              <a:t>Grace received becomes mercy shared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691640"/>
            <a:ext cx="548640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00" dirty="0">
                <a:solidFill>
                  <a:srgbClr val="F7F0E4"/>
                </a:solidFill>
              </a:rPr>
              <a:t>“Give as ’twas given to you” roots generosity in grace.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“Love as the Master loved you” makes Jesus the pattern of service.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“Be to the helpless a helper indeed” demands practical action.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7F0E4"/>
                </a:solidFill>
              </a:rPr>
              <a:t>Mission is faithfulness to a God-given assignment, not occasional sentiment.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01400" y="635508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7B899"/>
                </a:solidFill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HymnInfo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Me a Blessing Teaching Guide</dc:title>
  <dc:subject>Teaching guide for Make Me a Blessing</dc:subject>
  <dc:creator>HymnInfo</dc:creator>
  <cp:lastModifiedBy>HymnInfo</cp:lastModifiedBy>
  <cp:revision>1</cp:revision>
  <dcterms:created xsi:type="dcterms:W3CDTF">2026-06-16T00:57:14Z</dcterms:created>
  <dcterms:modified xsi:type="dcterms:W3CDTF">2026-06-16T00:57:14Z</dcterms:modified>
</cp:coreProperties>
</file>