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718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Living for Jesu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“Living for Jesus” is a hymn of consecration in which Christian dedication is presented as a response to Christ's prior saving work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logic begins with grace rather than achievement: believers belong to Christ because he has given himself for them, and the surrendered life follows from that redemption rather than earning i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carries consecration beyond a single emotional decis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allegiance reaches ordinary responsibilities, obedience, suffering, service, and the willingness to follow Christ when discipleship becomes costl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ersonal devotion also moves outward toward concern for people who need redemption and res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theology begins with atonement and moves toward consecr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's death is understood in substitutionary terms, and his saving self-gift becomes the motive for the believer's self-offer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race precedes obedience: Christian dedication is gratitude made active rather than an attempt to purchase divine accept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doctrine of sanctification is comprehensiv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's lordship is not restricted to worship services or religious activities but reaches ordinary work, decisions, loyalties, relationships, suffering, and servi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xamine ordinary responsibilities as areas of discipleship rather than separating Christian devotion from work, family, study, and daily decision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Christ's saving grace, rather than guilt, fear, or the need for recognition, become the motive for Christian servi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dentify loyalties or habits that compete with Christ's lordship and bring them honestly into prayer and accountable chang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obedience becomes costly, distinguish faithful cross-bearing from suffering that should be resisted, reported, or remedi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nect personal consecration with outward mission by serving people who are spiritually burdened, marginalized, or searching for hop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2026-10-14T05:27:05Z</dcterms:created>
  <dcterms:modified xsi:type="dcterms:W3CDTF">2026-10-14T05:27:05Z</dcterms:modified>
  <dc:title>Living for Jesus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