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6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ve, Wonderful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ve, Wonderful Love is a compact gospel song built around one governing conviction: God’s love becomes most clearly visible in the saving work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ree stanzas move from Calvary, to personal assurance through the Holy Spirit, to evangelistic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progression gives the song more theological shape than its simple vocabulary first suggests: divine love is historical, experienced, and then proclaim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frain turns to the language of immeasura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cean, sea, and heaven become comparisons for a love that exceeds ordinary sca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divine love as a saving action rather than as a vague religious fee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irst stanza locates love at Calvary, where Christ gives himself for sinn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places atonement at the center of the song’s theology and closely matches the New Testament pattern in which God’s love is known through the sending and self-giving of the 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ological movement concerns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does not stop with an objective statement about Christ’s death; it moves toward the believer’s knowledge of belonging to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God’s love first by the saving work of Christ rather than by changing circumstances or emo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’s movement from Calvary to assurance to witness as a pattern for personal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the Holy Spirit’s role in assuring believers that they belong to Christ and are received into God’s fami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ratitude for salvation lead to clear, compassionate evangelistic witness rather than remaining only a private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frain’s images of width, depth, and height as prompts for prayer on the immeasurable love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2026-10-13T13:56:24Z</dcterms:created>
  <dcterms:modified xsi:type="dcterms:W3CDTF">2026-10-13T13:56:24Z</dcterms:modified>
  <dc:title>Love, Wonderful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