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824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ove, Wonderful Love of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ove, Wonderful Love of God is a compact gospel hymn that moves from astonishment at Calvary to personal assurance and then to public wit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adjective 'wonderful' is not decorative sentiment; it expresses worshipful amazement that the boundless God gave his Son for sinn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presents divine love as both objective and person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 dies on Calvary, the Holy Spirit makes that love known, and the believer receives the assurance of belonging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frain then stretches language through images of ocean, sea, and heaven to confess that this love exceeds ordinary measure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governing doctrine is the love of God revealed in the aton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vine love is not defined by human longing or vague benevolence but by the Father giving the Son and by Christ dying for sinn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alvary is the decisive historical manifestation of love that is boundless, free, vast, and hig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econd stanza adds a Trinitarian dimen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love originates in God, is accomplished through the Son, and is made personally known by the Holy Spiri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Meditate on the cross as the clearest revelation of God's love rather than measuring divine love by changing circumsta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sk the Holy Spirit to deepen assurance that you belong to Christ and are received as a child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gratitude for salvation become joyful and clear witness to people who do not yet know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ist reducing God's love to sentiment by connecting it with atonement, holiness, grace, and the name of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refrain's images of width, depth, and height as prompts for prayer and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2026-08-27T21:29:02Z</dcterms:created>
  <dcterms:modified xsi:type="dcterms:W3CDTF">2026-08-27T21:29:02Z</dcterms:modified>
  <dc:title>Love, Wonderful Love of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