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re Like the Mast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re Like the Master is a prayer for sanctification measured by resemblance to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spiritual maturity as more than increased religious knowledge or activity: the desired change reaches character, courage, obedience, love, costly discipleship, service, and concern for people who have stray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repeated comparative language gives voice to a believer who is grateful for grace but not complacent about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refuses to separate inward holiness from outward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ansformation is sought so that the Christian may serve faithfully, endure difficulty, and participate in Christ’s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is sanctification as conformity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only the Savior who forgives but also the pattern who defines mature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cordingly tests spiritual growth by qualities visible in relationships, service, truthfulness, endurance, and self-giving love rather than by religious excitemen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holds divine action and human respons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esires change, embraces costly obedience, and commits to service, yet repeatedly asks God to cleanse, possess, and preserve the hea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one area in which your habits do not yet resemble Christ’s character, and name a specific obedient practice rather than making only a general resolu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confession with dependence on grace: ask God both to reveal sin honestly and to renew the willing spirit needed for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ipleship becomes costly, read Luke 9:23–24 and distinguish faithful cross-bearing from suffering caused by avoidable irresponsibility or ha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ersonal holiness with service by identifying one person, ministry, or neglected responsibility that should benefit from your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a weekly examen to ask where humility, courage, truthfulness, love, and self-denial were present or absent in your decis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2026-08-28T12:09:20Z</dcterms:created>
  <dcterms:modified xsi:type="dcterms:W3CDTF">2026-08-28T12:09:20Z</dcterms:modified>
  <dc:title>More Like the Master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