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_trust_assets/asset_1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1051560"/>
            <a:ext cx="6629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 Trust in God Wherever I May Be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713232" y="2267712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F9E7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My Heavenly Father Watches Over Me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731520" y="2971800"/>
            <a:ext cx="5669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DBE7EF"/>
                </a:solidFill>
              </a:rPr>
              <a:t>A powerful teaching guide on providence, assurance, and the Father’s watchful care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749808" y="6236208"/>
            <a:ext cx="7132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AEFF4"/>
                </a:solidFill>
              </a:rPr>
              <a:t>Psalm 121:5-8 • William C. Martin • Charles H. Gabriel • 1910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411480" y="6528816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D7E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Trust in God Wherever I May Be • Teaching Guide</a:t>
            </a:r>
            <a:endParaRPr lang="en-US" sz="650" dirty="0"/>
          </a:p>
        </p:txBody>
      </p:sp>
      <p:sp>
        <p:nvSpPr>
          <p:cNvPr id="8" name="Text 5"/>
          <p:cNvSpPr/>
          <p:nvPr/>
        </p:nvSpPr>
        <p:spPr>
          <a:xfrm>
            <a:off x="11475720" y="651967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D7E1E8"/>
                </a:solidFill>
              </a:rPr>
              <a:t>1</a:t>
            </a:r>
            <a:endParaRPr lang="en-US" sz="6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_trust_assets/asset_2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43891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9A441"/>
                </a:solidFill>
              </a:rPr>
              <a:t>10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960120" y="384048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Verse 4: The Shepherd in Darkness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60120" y="106984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6DB9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“The valley may be dark...”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78408" y="182880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1234440" y="1828800"/>
            <a:ext cx="5303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The hymn refuses to deny dark valleys and deep shadows.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978408" y="2487168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234440" y="2487168"/>
            <a:ext cx="5303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The lonely sheep is not abandoned; the Shepherd guards and leads.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978408" y="3145536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234440" y="3145536"/>
            <a:ext cx="5303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Psalm 23 shapes this stanza: presence overcomes fear.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978408" y="3803904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234440" y="3803904"/>
            <a:ext cx="5303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The movement is homeward: “through the gloom He’ll lead me home.”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411480" y="6528816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D7E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Trust in God Wherever I May Be • Teaching Guide</a:t>
            </a:r>
            <a:endParaRPr lang="en-US" sz="650" dirty="0"/>
          </a:p>
        </p:txBody>
      </p:sp>
      <p:sp>
        <p:nvSpPr>
          <p:cNvPr id="15" name="Text 12"/>
          <p:cNvSpPr/>
          <p:nvPr/>
        </p:nvSpPr>
        <p:spPr>
          <a:xfrm>
            <a:off x="11475720" y="651967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D7E1E8"/>
                </a:solidFill>
              </a:rPr>
              <a:t>10</a:t>
            </a:r>
            <a:endParaRPr lang="en-US" sz="6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8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_trust_assets/asset_2_v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0"/>
            <a:ext cx="469361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20624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A441"/>
                </a:solidFill>
              </a:rPr>
              <a:t>11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960120" y="329184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138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Refrain: The Heart of the Hymn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987552" y="914400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E6B73"/>
                </a:solidFill>
              </a:rPr>
              <a:t>“Though billows roll, He keeps my soul.”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1005840" y="150876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1261872" y="150876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The refrain gathers every stanza into a simple testimony of trust.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1005840" y="210312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261872" y="210312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Mountain bleak and stormy sea symbolize exposed, threatening places.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1005840" y="269748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261872" y="269748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The key claim is not that storms stop immediately, but that God keeps the soul.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005840" y="329184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261872" y="329184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This is why the refrain works well after pastoral prayer, testimony, or scripture reading.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411480" y="6528816"/>
            <a:ext cx="6675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I Trust in God Wherever I May Be • Teaching Guide</a:t>
            </a:r>
            <a:endParaRPr lang="en-US" sz="650" dirty="0"/>
          </a:p>
        </p:txBody>
      </p:sp>
      <p:sp>
        <p:nvSpPr>
          <p:cNvPr id="15" name="Text 12"/>
          <p:cNvSpPr/>
          <p:nvPr/>
        </p:nvSpPr>
        <p:spPr>
          <a:xfrm>
            <a:off x="11475720" y="651967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11</a:t>
            </a:r>
            <a:endParaRPr lang="en-US" sz="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8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20624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A441"/>
                </a:solidFill>
              </a:rPr>
              <a:t>12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960120" y="329184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138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Theological Themes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87552" y="914400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E6B73"/>
                </a:solidFill>
              </a:rPr>
              <a:t>Providence, care, assurance, perseverance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005840" y="150876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261872" y="150876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Providence: God governs, guides, remembers, guards, and keeps His people.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1005840" y="210312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261872" y="210312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Fatherly care: the believer is not merely noticed but loved and held.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1005840" y="269748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261872" y="269748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Perseverance: faith endures through storm, blame, danger, and darkness.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1005840" y="329184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261872" y="329184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Pastoral hope: the Shepherd’s care leads toward final home with God.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411480" y="6528816"/>
            <a:ext cx="6675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I Trust in God Wherever I May Be • Teaching Guide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11475720" y="651967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12</a:t>
            </a:r>
            <a:endParaRPr lang="en-US" sz="6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8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38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Through the Scriptures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77240" y="10972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1385B"/>
                </a:solidFill>
              </a:rPr>
              <a:t>Passage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400800" y="10972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1385B"/>
                </a:solidFill>
              </a:rPr>
              <a:t>Lesson movement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68680" y="1600200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143000" y="1600200"/>
            <a:ext cx="4754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</a:rPr>
              <a:t>Psalm 121: God keeps your soul.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868680" y="2167128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143000" y="2167128"/>
            <a:ext cx="4754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</a:rPr>
              <a:t>Matthew 6: The Father cares for creation and His children.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868680" y="2734056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143000" y="2734056"/>
            <a:ext cx="4754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</a:rPr>
              <a:t>Daniel 6: Trust amid accusation and danger.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868680" y="3300984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3300984"/>
            <a:ext cx="4754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</a:rPr>
              <a:t>Psalm 23: Presence in the valley.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868680" y="3867912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43000" y="3867912"/>
            <a:ext cx="4754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</a:rPr>
              <a:t>1 Peter 5: Cast anxiety on the caring God.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492240" y="1600200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766560" y="1600200"/>
            <a:ext cx="4663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</a:rPr>
              <a:t>From fear to confidence.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6492240" y="2167128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766560" y="2167128"/>
            <a:ext cx="4663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</a:rPr>
              <a:t>From observation to worship.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492240" y="2734056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766560" y="2734056"/>
            <a:ext cx="4663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</a:rPr>
              <a:t>From pressure to perseverance.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6492240" y="3300984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766560" y="3300984"/>
            <a:ext cx="4663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</a:rPr>
              <a:t>From darkness to Shepherd-led hope.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6492240" y="3867912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766560" y="3867912"/>
            <a:ext cx="4663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</a:rPr>
              <a:t>From burden-bearing to prayer.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411480" y="6528816"/>
            <a:ext cx="6675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I Trust in God Wherever I May Be • Teaching Guide</a:t>
            </a:r>
            <a:endParaRPr lang="en-US" sz="650" dirty="0"/>
          </a:p>
        </p:txBody>
      </p:sp>
      <p:sp>
        <p:nvSpPr>
          <p:cNvPr id="26" name="Text 24"/>
          <p:cNvSpPr/>
          <p:nvPr/>
        </p:nvSpPr>
        <p:spPr>
          <a:xfrm>
            <a:off x="11475720" y="651967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13</a:t>
            </a:r>
            <a:endParaRPr lang="en-US" sz="6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8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_trust_assets/asset_1_v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0"/>
            <a:ext cx="469361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20624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A441"/>
                </a:solidFill>
              </a:rPr>
              <a:t>14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960120" y="329184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138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Use in Worship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987552" y="914400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E6B73"/>
                </a:solidFill>
              </a:rPr>
              <a:t>When this hymn especially serves the church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1005840" y="150876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1261872" y="150876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During services of assurance, pastoral care, prayer, travel, illness, grief, or uncertainty.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1005840" y="210312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261872" y="210312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After a reading of Psalm 121 or Psalm 23.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1005840" y="269748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261872" y="269748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As a sung testimony after prayer for the anxious, sick, lonely, or grieving.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005840" y="329184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261872" y="329184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With a moderate gospel-hymn tempo so the refrain’s assurance is clearly heard.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411480" y="6528816"/>
            <a:ext cx="6675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I Trust in God Wherever I May Be • Teaching Guide</a:t>
            </a:r>
            <a:endParaRPr lang="en-US" sz="650" dirty="0"/>
          </a:p>
        </p:txBody>
      </p:sp>
      <p:sp>
        <p:nvSpPr>
          <p:cNvPr id="15" name="Text 12"/>
          <p:cNvSpPr/>
          <p:nvPr/>
        </p:nvSpPr>
        <p:spPr>
          <a:xfrm>
            <a:off x="11475720" y="651967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14</a:t>
            </a:r>
            <a:endParaRPr lang="en-US" sz="6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8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_trust_assets/asset_1_v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0"/>
            <a:ext cx="469361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20624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A441"/>
                </a:solidFill>
              </a:rPr>
              <a:t>15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960120" y="329184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138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Life Application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987552" y="914400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E6B73"/>
                </a:solidFill>
              </a:rPr>
              <a:t>Practicing trust this week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1005840" y="150876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1261872" y="150876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Entrust specific anxieties to God in prayer, naming them honestly and receiving His fatherly care.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1005840" y="210312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261872" y="210312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Look for signs of God's providence in creation without allowing creation to replace Scripture as the clearer witness to His care.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1005840" y="269748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261872" y="269748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Remember biblical testimonies such as Daniel and Psalm 23 when facing danger, accusation, loneliness, or uncertainty.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005840" y="329184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261872" y="329184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Encourage those in dark valleys with the promise that the Shepherd guards and leads His sheep.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005840" y="388620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1261872" y="388620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Practice daily trust by confessing, in ordinary and difficult places alike, that the heavenly Father watches over you.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411480" y="6528816"/>
            <a:ext cx="6675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I Trust in God Wherever I May Be • Teaching Guide</a:t>
            </a:r>
            <a:endParaRPr lang="en-US" sz="650" dirty="0"/>
          </a:p>
        </p:txBody>
      </p:sp>
      <p:sp>
        <p:nvSpPr>
          <p:cNvPr id="17" name="Text 14"/>
          <p:cNvSpPr/>
          <p:nvPr/>
        </p:nvSpPr>
        <p:spPr>
          <a:xfrm>
            <a:off x="11475720" y="651967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15</a:t>
            </a:r>
            <a:endParaRPr lang="en-US" sz="6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8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20624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A441"/>
                </a:solidFill>
              </a:rPr>
              <a:t>16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960120" y="329184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138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Small Group Discussion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87552" y="914400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E6B73"/>
                </a:solidFill>
              </a:rPr>
              <a:t>Questions that move from hymn to life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005840" y="150876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261872" y="150876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What places, dangers, and images does the hymn use to describe the believer's need for trust?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1005840" y="210312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261872" y="210312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How do Psalm 121 and Matthew 6 support the hymn's claim that the heavenly Father watches over His people?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1005840" y="269748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261872" y="269748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What does the hymn teach about providence without pretending that believers never face storms or valleys?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1005840" y="329184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261872" y="329184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Which image in the hymn speaks most powerfully to your current season of life?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1005840" y="388620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261872" y="388620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Where does your congregation most need to confess or share the assurance that God cares and keeps the soul?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411480" y="6528816"/>
            <a:ext cx="6675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I Trust in God Wherever I May Be • Teaching Guide</a:t>
            </a:r>
            <a:endParaRPr lang="en-US" sz="650" dirty="0"/>
          </a:p>
        </p:txBody>
      </p:sp>
      <p:sp>
        <p:nvSpPr>
          <p:cNvPr id="16" name="Text 14"/>
          <p:cNvSpPr/>
          <p:nvPr/>
        </p:nvSpPr>
        <p:spPr>
          <a:xfrm>
            <a:off x="11475720" y="651967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16</a:t>
            </a:r>
            <a:endParaRPr lang="en-US" sz="6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8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138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Sermon Movement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77240" y="10972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1385B"/>
                </a:solidFill>
              </a:rPr>
              <a:t>Five-part preaching path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400800" y="10972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1385B"/>
                </a:solidFill>
              </a:rPr>
              <a:t>Response invitation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68680" y="1600200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143000" y="1600200"/>
            <a:ext cx="4754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</a:rPr>
              <a:t>1. Trust that travels wherever we may be.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868680" y="2167128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143000" y="2167128"/>
            <a:ext cx="4754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</a:rPr>
              <a:t>2. The Father cares for creation and remembers His children.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868680" y="2734056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143000" y="2734056"/>
            <a:ext cx="4754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</a:rPr>
              <a:t>3. God watches in danger, blame, and confinement.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868680" y="3300984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3300984"/>
            <a:ext cx="4754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</a:rPr>
              <a:t>4. The Shepherd guards lonely sheep in dark valleys.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868680" y="3867912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43000" y="3867912"/>
            <a:ext cx="4754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</a:rPr>
              <a:t>5. Though billows roll, He keeps the soul.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492240" y="1600200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766560" y="1600200"/>
            <a:ext cx="4663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</a:rPr>
              <a:t>Name the storm honestly.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6492240" y="2167128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766560" y="2167128"/>
            <a:ext cx="4663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</a:rPr>
              <a:t>Cast your cares on the Father.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492240" y="2734056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766560" y="2734056"/>
            <a:ext cx="4663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</a:rPr>
              <a:t>Receive Scripture’s assurance.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6492240" y="3300984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766560" y="3300984"/>
            <a:ext cx="4663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</a:rPr>
              <a:t>Encourage someone in a valley.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6492240" y="3867912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766560" y="3867912"/>
            <a:ext cx="4663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</a:rPr>
              <a:t>Sing the refrain as testimony.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411480" y="6528816"/>
            <a:ext cx="6675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I Trust in God Wherever I May Be • Teaching Guide</a:t>
            </a:r>
            <a:endParaRPr lang="en-US" sz="650" dirty="0"/>
          </a:p>
        </p:txBody>
      </p:sp>
      <p:sp>
        <p:nvSpPr>
          <p:cNvPr id="26" name="Text 24"/>
          <p:cNvSpPr/>
          <p:nvPr/>
        </p:nvSpPr>
        <p:spPr>
          <a:xfrm>
            <a:off x="11475720" y="651967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17</a:t>
            </a:r>
            <a:endParaRPr lang="en-US" sz="6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_trust_assets/asset_1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43891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9A441"/>
                </a:solidFill>
              </a:rPr>
              <a:t>18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960120" y="384048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Conclusion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60120" y="106984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6DB9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testimony for every place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78408" y="182880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1234440" y="1828800"/>
            <a:ext cx="5303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The hymn does not promise a life without storms.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978408" y="2487168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234440" y="2487168"/>
            <a:ext cx="5303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It gives a deeper promise: the Father watches, the Shepherd guards, and God keeps the soul.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978408" y="3145536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234440" y="3145536"/>
            <a:ext cx="5303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Trust becomes worship when the heart can say, “My heavenly Father watches over me.”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411480" y="6528816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D7E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Trust in God Wherever I May Be • Teaching Guide</a:t>
            </a:r>
            <a:endParaRPr lang="en-US" sz="650" dirty="0"/>
          </a:p>
        </p:txBody>
      </p:sp>
      <p:sp>
        <p:nvSpPr>
          <p:cNvPr id="13" name="Text 10"/>
          <p:cNvSpPr/>
          <p:nvPr/>
        </p:nvSpPr>
        <p:spPr>
          <a:xfrm>
            <a:off x="11475720" y="651967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D7E1E8"/>
                </a:solidFill>
              </a:rPr>
              <a:t>18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8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_trust_assets/asset_1_v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0"/>
            <a:ext cx="469361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20624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A441"/>
                </a:solidFill>
              </a:rPr>
              <a:t>2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960120" y="329184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138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Aim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987552" y="914400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E6B73"/>
                </a:solidFill>
              </a:rPr>
              <a:t>What this lesson should accomplish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1005840" y="150876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1261872" y="150876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Receive the hymn as a confession of trust under God’s fatherly care.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1005840" y="210312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261872" y="210312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Connect the refrain to Psalm 121: the Lord watches, keeps, and preserves the soul.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1005840" y="269748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261872" y="269748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Learn how the hymn speaks to anxiety, travel, danger, loneliness, and grief.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005840" y="329184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261872" y="329184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Move from singing assurance to practicing daily dependence on God.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411480" y="6528816"/>
            <a:ext cx="6675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I Trust in God Wherever I May Be • Teaching Guide</a:t>
            </a:r>
            <a:endParaRPr lang="en-US" sz="650" dirty="0"/>
          </a:p>
        </p:txBody>
      </p:sp>
      <p:sp>
        <p:nvSpPr>
          <p:cNvPr id="15" name="Text 12"/>
          <p:cNvSpPr/>
          <p:nvPr/>
        </p:nvSpPr>
        <p:spPr>
          <a:xfrm>
            <a:off x="11475720" y="651967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2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8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20624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A441"/>
                </a:solidFill>
              </a:rPr>
              <a:t>3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960120" y="329184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138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 Identity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87552" y="914400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E6B73"/>
                </a:solidFill>
              </a:rPr>
              <a:t>Title taken from the JSON metadata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005840" y="150876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261872" y="150876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Full title: I Trust in God Wherever I May Be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1005840" y="210312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261872" y="210312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Alternative title: My Heavenly Father Watches Over Me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1005840" y="269748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261872" y="269748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First line: I trust in God wherever I may be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1005840" y="329184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261872" y="329184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Text: William C. Martin; Music: Charles H. Gabriel; Published: 1910.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1005840" y="388620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261872" y="388620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Tune: I TRUST IN GOD WHEREVER I MAY BE; Meter: 10.10.8.10.D.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411480" y="6528816"/>
            <a:ext cx="6675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I Trust in God Wherever I May Be • Teaching Guide</a:t>
            </a:r>
            <a:endParaRPr lang="en-US" sz="650" dirty="0"/>
          </a:p>
        </p:txBody>
      </p:sp>
      <p:sp>
        <p:nvSpPr>
          <p:cNvPr id="16" name="Text 14"/>
          <p:cNvSpPr/>
          <p:nvPr/>
        </p:nvSpPr>
        <p:spPr>
          <a:xfrm>
            <a:off x="11475720" y="651967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3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_trust_assets/asset_1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43891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9A441"/>
                </a:solidFill>
              </a:rPr>
              <a:t>4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960120" y="384048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Historical Background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60120" y="106984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6DB9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1910 gospel hymn of assurance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78408" y="182880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1234440" y="1828800"/>
            <a:ext cx="5303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Published in Sunday School Voices, a sacred song collection edited by Gabriel.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978408" y="2487168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234440" y="2487168"/>
            <a:ext cx="5303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Martin belonged to the Baptist preaching and gospel-song world.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978408" y="3145536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234440" y="3145536"/>
            <a:ext cx="5303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Gabriel’s accessible melody helped the text serve Sunday school, revival, solo, and congregational singing.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978408" y="3803904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234440" y="3803904"/>
            <a:ext cx="5303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The refrain title “My Heavenly Father Watches Over Me” became the hymn’s common name.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411480" y="6528816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D7E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Trust in God Wherever I May Be • Teaching Guide</a:t>
            </a:r>
            <a:endParaRPr lang="en-US" sz="650" dirty="0"/>
          </a:p>
        </p:txBody>
      </p:sp>
      <p:sp>
        <p:nvSpPr>
          <p:cNvPr id="15" name="Text 12"/>
          <p:cNvSpPr/>
          <p:nvPr/>
        </p:nvSpPr>
        <p:spPr>
          <a:xfrm>
            <a:off x="11475720" y="651967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D7E1E8"/>
                </a:solidFill>
              </a:rPr>
              <a:t>4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8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_trust_assets/asset_2_v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0"/>
            <a:ext cx="469361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20624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A441"/>
                </a:solidFill>
              </a:rPr>
              <a:t>5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960120" y="329184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138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This Hymn Matters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987552" y="914400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E6B73"/>
                </a:solidFill>
              </a:rPr>
              <a:t>Comfort without denial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1005840" y="150876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1261872" y="150876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It names real threats: stormy sea, billows, battlefield, prison, praise, blame, flood, flame, and dark valleys.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1005840" y="210312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261872" y="210312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Its assurance is not shallow optimism but confidence in the Father who keeps the soul.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1005840" y="269748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261872" y="269748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It gives pastoral vocabulary for anxious, grieving, traveling, sick, or lonely believers.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005840" y="329184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261872" y="329184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It teaches that God’s care is personal, active, and faithful in every place.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411480" y="6528816"/>
            <a:ext cx="6675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I Trust in God Wherever I May Be • Teaching Guide</a:t>
            </a:r>
            <a:endParaRPr lang="en-US" sz="650" dirty="0"/>
          </a:p>
        </p:txBody>
      </p:sp>
      <p:sp>
        <p:nvSpPr>
          <p:cNvPr id="15" name="Text 12"/>
          <p:cNvSpPr/>
          <p:nvPr/>
        </p:nvSpPr>
        <p:spPr>
          <a:xfrm>
            <a:off x="11475720" y="651967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5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_trust_assets/asset_2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43891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9A441"/>
                </a:solidFill>
              </a:rPr>
              <a:t>6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960120" y="384048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Biblical Foundation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60120" y="106984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6DB9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“Yahweh is your keeper.” — Psalm 121:5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78408" y="182880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1234440" y="1828800"/>
            <a:ext cx="5303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Psalm 121:5-8: God keeps our going out and coming in.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978408" y="2487168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234440" y="2487168"/>
            <a:ext cx="5303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Matthew 6:26-30: birds and flowers witness to the Father’s care.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978408" y="3145536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234440" y="3145536"/>
            <a:ext cx="5303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Daniel 6:22-23: God keeps Daniel in the lion’s den.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978408" y="3803904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234440" y="3803904"/>
            <a:ext cx="5303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Psalm 23:4: the Shepherd comforts in the valley.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978408" y="4462272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1234440" y="4462272"/>
            <a:ext cx="5303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1 Peter 5:7: cast every anxiety on Him because He cares.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411480" y="6528816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D7E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Trust in God Wherever I May Be • Teaching Guide</a:t>
            </a:r>
            <a:endParaRPr lang="en-US" sz="650" dirty="0"/>
          </a:p>
        </p:txBody>
      </p:sp>
      <p:sp>
        <p:nvSpPr>
          <p:cNvPr id="17" name="Text 14"/>
          <p:cNvSpPr/>
          <p:nvPr/>
        </p:nvSpPr>
        <p:spPr>
          <a:xfrm>
            <a:off x="11475720" y="651967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D7E1E8"/>
                </a:solidFill>
              </a:rPr>
              <a:t>6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8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_trust_assets/asset_1_v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0"/>
            <a:ext cx="469361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20624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A441"/>
                </a:solidFill>
              </a:rPr>
              <a:t>7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960120" y="329184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138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Verse 1: Trust in Every Place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987552" y="914400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E6B73"/>
                </a:solidFill>
              </a:rPr>
              <a:t>“I trust in God wherever I may be...”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1005840" y="150876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1261872" y="150876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The hymn begins with a faith that travels: land, sea, and daily uncertainty.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1005840" y="210312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261872" y="210312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“Come what may” admits that believers cannot control what each day brings.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1005840" y="269748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261872" y="269748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The Father’s watchfulness is steady when circumstances are not.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005840" y="329184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261872" y="329184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Teaching emphasis: trust is not location-dependent; it rests in the character of God.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411480" y="6528816"/>
            <a:ext cx="6675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I Trust in God Wherever I May Be • Teaching Guide</a:t>
            </a:r>
            <a:endParaRPr lang="en-US" sz="650" dirty="0"/>
          </a:p>
        </p:txBody>
      </p:sp>
      <p:sp>
        <p:nvSpPr>
          <p:cNvPr id="15" name="Text 12"/>
          <p:cNvSpPr/>
          <p:nvPr/>
        </p:nvSpPr>
        <p:spPr>
          <a:xfrm>
            <a:off x="11475720" y="651967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7</a:t>
            </a:r>
            <a:endParaRPr lang="en-US" sz="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8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_trust_assets/asset_1_v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0"/>
            <a:ext cx="469361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20624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A441"/>
                </a:solidFill>
              </a:rPr>
              <a:t>8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960120" y="329184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138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Verse 2: Creation as Witness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987552" y="914400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E6B73"/>
                </a:solidFill>
              </a:rPr>
              <a:t>Rose and eagle under the Father’s care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1005840" y="150876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1261872" y="150876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The rose represents fragile beauty; the eagle represents lofty strength.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1005840" y="210312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261872" y="210312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Both are under God’s care, so the believer can say, “Surely He remembers me.”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1005840" y="269748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261872" y="269748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This echoes Jesus’ teaching about birds and lilies in Matthew 6.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005840" y="329184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261872" y="3291840"/>
            <a:ext cx="58521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</a:rPr>
              <a:t>Pastoral caution: creation strengthens trust, but Scripture gives the clearest word of assurance.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411480" y="6528816"/>
            <a:ext cx="6675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I Trust in God Wherever I May Be • Teaching Guide</a:t>
            </a:r>
            <a:endParaRPr lang="en-US" sz="650" dirty="0"/>
          </a:p>
        </p:txBody>
      </p:sp>
      <p:sp>
        <p:nvSpPr>
          <p:cNvPr id="15" name="Text 12"/>
          <p:cNvSpPr/>
          <p:nvPr/>
        </p:nvSpPr>
        <p:spPr>
          <a:xfrm>
            <a:off x="11475720" y="651967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A858B"/>
                </a:solidFill>
              </a:rPr>
              <a:t>8</a:t>
            </a:r>
            <a:endParaRPr lang="en-US" sz="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_trust_assets/asset_2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43891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9A441"/>
                </a:solidFill>
              </a:rPr>
              <a:t>9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960120" y="384048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Verse 3: Trust Under Pressure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60120" y="106984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6DB9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Lion’s den, battlefield, prison pen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78408" y="182880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1234440" y="1828800"/>
            <a:ext cx="5303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Daniel’s lion’s den gives biblical substance to the hymn’s danger imagery.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978408" y="2487168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234440" y="2487168"/>
            <a:ext cx="5303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Battlefield and prison pen describe conflict, confinement, and public pressure.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978408" y="3145536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234440" y="3145536"/>
            <a:ext cx="5303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“Praise or blame” reminds us that God watches in approval and rejection alike.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978408" y="3803904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9A441"/>
                </a:solidFill>
              </a:rPr>
              <a:t>•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234440" y="3803904"/>
            <a:ext cx="5303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The Father’s care does not eliminate trials, but it keeps the soul through them.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411480" y="6528816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D7E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Trust in God Wherever I May Be • Teaching Guide</a:t>
            </a:r>
            <a:endParaRPr lang="en-US" sz="650" dirty="0"/>
          </a:p>
        </p:txBody>
      </p:sp>
      <p:sp>
        <p:nvSpPr>
          <p:cNvPr id="15" name="Text 12"/>
          <p:cNvSpPr/>
          <p:nvPr/>
        </p:nvSpPr>
        <p:spPr>
          <a:xfrm>
            <a:off x="11475720" y="651967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D7E1E8"/>
                </a:solidFill>
              </a:rPr>
              <a:t>9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hymninfo.com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Trust in God Wherever I May Be Teaching Guide</dc:title>
  <dc:subject>I Trust in God Wherever I May Be</dc:subject>
  <dc:creator>hymninfo.com</dc:creator>
  <cp:lastModifiedBy>hymninfo.com</cp:lastModifiedBy>
  <cp:revision>1</cp:revision>
  <dcterms:created xsi:type="dcterms:W3CDTF">2026-06-19T02:39:08Z</dcterms:created>
  <dcterms:modified xsi:type="dcterms:W3CDTF">2026-06-19T02:39:08Z</dcterms:modified>
</cp:coreProperties>
</file>