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64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I Trust in God Wherever I May B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 Trust in God Wherever I May Be is William Clark Martin's 1910 gospel hymn about confidence in God's providential ca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is more often indexed as My Father Watches Over Me or My Heavenly Father Watches Over Me, titles drawn from its recurring central idea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arles 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abriel's setting joins an easily remembered melody to a refrain of personal assu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realistic about hard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providence through the intimate name of Fa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's sovereignty is therefore not portrayed as impersonal control but as purposeful care joined to knowledge, presence, and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peated first-person trust is a response to God's character, not confidence in the singer's own emotional steadi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assurance should not be reduced to a promise of physical safe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imagines severe danger, blame, imprisonment, and death's shadow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when a congregation needs language for trust amid anxiety, illness, grief, displacement, or uncertain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it with Psalm 121:7-8 and explain that biblical keeping means God's faithful presence, not a guarantee of trouble-free circumstanc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identify a place where they feel unseen, then answer that fear with a prayer grounded in God's fatherly knowledge and ca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istinguish the public-domain 1910 text and tune from later copyrighted harmonizations before reproducing a modern sco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pastoral care, let the refrain function as a brief shared confession without pressuring sufferers to suppress lam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2026-08-28T12:29:31Z</dcterms:created>
  <dcterms:modified xsi:type="dcterms:W3CDTF">2026-08-28T12:29:31Z</dcterms:modified>
  <dc:title>I Trust in God Wherever I May Be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