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444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roach, My Soul, the Mercy Sea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pproach, My Soul, the Mercy Seat is John Newton's hymn for a believer who knows both the need to pray and the difficulty of approaching God with a burdened consci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governing image joins the Old Testament mercy seat with the New Testament invitation to draw near to the throne of grace through Jesus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worshiper comes neither because sin is trivial nor because personal worthiness has been achieved, but because mercy has been promised in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piritual movement is from hesitation toward confid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oul acknowledges guilt, inward conflict, accusation, and weariness, yet repeatedly answers those pressures with the character and promises of Chris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central doctrine is access to God through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worshiper is conscious of guilt and spiritual weakness, yet does not remain at a dista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prayer rests on the conviction that Christ has opened the way to mercy and continues to intercede for those who draw near to God through hi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treatment of repentance is therefore inseparable from assura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Newton does not ask the sinner to deny guilt, rationalize failure, or manufacture positive feeling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during confession and assurance so that acknowledgment of sin is followed by a clear invitation to draw near to God through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guilt makes prayer difficult, begin with God's promises in Hebrews 4:14-16 and John 6:37 rather than waiting for a feeling of spiritual worthi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Distinguish repentance from self-condemnation: repentance brings sin honestly to God, while the gospel directs the penitent toward Christ's mercy and atoning work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troubled by accusation or recurring failure, ask whether attention has become fixed on personal adequacy rather than on the sufficiency of Christ's intercession and gra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mercy-seat image to teach that Christian confidence in prayer is humble confidence: believers approach boldly because of Christ, not because they have outgrown their need for merc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2026-10-12T18:02:08Z</dcterms:created>
  <dcterms:modified xsi:type="dcterms:W3CDTF">2026-10-12T18:02:08Z</dcterms:modified>
  <dc:title>Approach, My Soul, the Mercy Seat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