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8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avior, Like a Shepherd Lead 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Savior, Like a Shepherd Lead Us” is a corporate prayer to Christ that joins the tenderness of shepherd imagery with the stronger language of redemption, confession, grace, and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ngregation approaches Jesus not merely as a comforting guide but as the Savior who claims, seeks, guards, restores, cleanses, and forms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spiritual movement holds assurance and dependence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ose who sing belong to Christ, yet they still need guidance; they have been redeemed, yet they still confess their tendency to wander; they trust divine mercy, yet they continue to ask for grace and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hepherd image therefore becomes a way of describing the whole Christian life rather than only comfort in moments of fea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Christological claim is that the Savior and the Shepherd are the same pers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’ tender guidance cannot be separated from his redeem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Good Shepherd is trustworthy because he gives himself for the flock and claims them as his ow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ce is expressed in several dimens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ercy receives those who are needy and sinful; grace cleanses and restores; divine power liberates from bondage; shepherding guidance forms believers in obedi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k Christ for guidance that leads toward righteousness and obedience rather than simply toward the easiest or most comfortable p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you recognize spiritual wandering, respond quickly through confession and return rather than assuming distance from God must become perman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ound assurance in Christ’s redeeming work and shepherding faithfulness rather than in your ability to maintain perfect consisten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shepherd-like care within the church by noticing vulnerable, straying, young, or discouraged people instead of leaving all pastoral responsibility to lead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with children to teach that Jesus’ care includes guidance, rescue, forgiveness, protection, and a call to follow hi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2026-08-28T10:24:03Z</dcterms:created>
  <dcterms:modified xsi:type="dcterms:W3CDTF">2026-08-28T10:24:03Z</dcterms:modified>
  <dc:title>Savior, Like a Shepherd Lead 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