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085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I Look At The Cross Upon Calvar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 Look At The Cross Upon Calvary, commonly known as Blessed Calvary, is a gospel hymn of gratitude for the saving work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invites believers to contemplate the cross as the place where divine love, grace, victory, and eternal hope are reveal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useful for Lent, Communion, services on the cross, evangelistic worship, and seasons of assu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claim is that the believer has no merit of his or her own, but rests entirely on the shed blood of Christ and the grace flowing from Calva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frain gives the hymn its devotional cente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hymn teaches salvation by grace through Christ's atoning blo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theology is not centered on the believer's moral improvement or spiritual achievement, but on Christ's finished work at Calva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teaches assu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eliever's hope for eternity is not personal merit, but the blood of Christ and trust in Jesus alo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makes the hymn pastorally useful for people who struggle with guilt, uncertainty, or fear that they have not done enough to earn God's favo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during Communion to help worshipers rest in Christ's blood as their only plea before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it with Galatians 6:14 to teach that Christian confidence is grounded in the cross alo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confess any reliance on personal merit and renew their trust in Jesus alo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during Lent or Holy Week as a meditation on grace, redemption, and assu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refrain become a prayer of abiding near the cross in gratitude and fai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2026-08-28T04:43:55Z</dcterms:created>
  <dcterms:modified xsi:type="dcterms:W3CDTF">2026-08-28T04:43:55Z</dcterms:modified>
  <dc:title>I Look At The Cross Upon Calvary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