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49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od Is Our Refuge and Our Strength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Our Refuge and Our Strength is a metrical setting of Psalm 46, giving the church a strong confession of trust in God amid upheav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does not imagine a calm world; it sings of earth removed, mountains cast into seas, waters roaring, and hills shak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gainst that instability stands the Lord himself as refuge, strength, and present ai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pastoral power lies in its contrast between outward disturbance and inward conf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God is present with his people, the congregation can sing, 'We will not be afraid,' even when the created order seems to trembl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teaches the doctrine of divine refuge with unusual clar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not merely the giver of refuge; he is refu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e is not only the source of strength; he is streng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's stability rests in God's own presence and charact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teaches fearless faith without denying real troubl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help a congregation confess trust in God during seasons of uncertainty, grief, conflict, or public distr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worshipers to begin with who God is before interpreting what circumstances appear to threat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Psalm 46:1-5 as a Scripture reading before singing so the congregation hears the biblical source of the tex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personal prayer that names real fears while answering them with the truth that God is refuge and streng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funeral, comfort, or crisis services where the church needs words of steady assura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2026-08-28T09:18:44Z</dcterms:created>
  <dcterms:modified xsi:type="dcterms:W3CDTF">2026-08-28T09:18:44Z</dcterms:modified>
  <dc:title>God Is Our Refuge and Our Strength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