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863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God Moves in a Mysterious Way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 Moves in a Mysterious Way is a hymn of trust in the hidden providence of Go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illiam Cowper gives the church words for times when God's purposes are real but not yet understandable, when the storm is visible but the saving design is still conceale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is especially pastoral because it does not deny fear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 speaks to 'fearful saints,' acknowledges clouds that are dreaded, and admits that unbelief scans God's work in vai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Yet it answers fear with the character of God: he performs wonders, works his sovereign will, stores up bright designs, and will interpret his own work in time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is hymn teaches the providence of God as both sovereign and merci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God's ways are mysterious not because he is confused or absent, but because his wisdom exceeds the immediate grasp of human sigh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owper's text also distinguishes faith from unbelief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Faith may tremble, but it takes fresh courage because it trusts the God behind the cloud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Blind unbelief, by contrast, tries to judge God's work only by present appearances and therefore scans in vain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hymn to help believers pray honestly when God's purposes seem hidden or painful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Encourage the congregation to distinguish between humble questioning and unbelieving judgment of God's work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Pair the hymn with Romans 11:33-36 or John 13:7 during services focused on providence, suffering, or trust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nvite worshipers to name the 'clouds' they dread and entrust them to the God whose mercy may be hidden within them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Use the final stanza to teach patience: God may not explain everything now, but he remains the faithful interpreter of his own work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2026-08-28T07:32:40Z</dcterms:created>
  <dcterms:modified xsi:type="dcterms:W3CDTF">2026-08-28T07:32:40Z</dcterms:modified>
  <dc:title>God Moves in a Mysterious Way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