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of Our Life, Through All the Circling Year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of Our Life, Through All the Circling Years is a hymn of trust for changing seas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e church to look back over the past, receive the present day as mercy, and follow God into the future wit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at the turn of the year, on congregational anniversaries, in services of thanksgiving, and at moments of tran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moves through memory, dependence, guidance, and hope, always grounding the passing of time in the faithful han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treating time as random or frightening, the hymn confesses that all years belong to the Lor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presents time as a field of divine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ast is not merely remembered; it is interpreted through God's ha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pes and fears alike become places where believers learn to see the Lord's mercy and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dep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ngregation asks God to abide, guide, bless, feed, and shel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New Year services, church anniversaries, funerals, or services of thanksgiving for God's faithfulness through tim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look back over hopes and fears and name where God's hand has been se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he congregation to pray for guidance through unknown paths rather than demanding full knowledge of the fu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hrase 'our Daily Bread' to teach daily dependence on God in ordinary nee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final line comfort those facing aging, grief, transition, or the end of earthly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2026-08-28T09:19:31Z</dcterms:created>
  <dcterms:modified xsi:type="dcterms:W3CDTF">2026-08-28T09:19:31Z</dcterms:modified>
  <dc:title>God of Our Life, Through All the Circling Years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