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Love of the Christ Is So Precio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ove of the Christ Is So Precious, commonly known as His Love Is Far Better Than Gold, is a gospel hymn that magnifies the surpassing worth of Christ's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comparison is simple and memorable: the love of Christ is richer, stronger, and more satisfying than earthly treas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moves from the immeasurable riches of grace to daily trust in the Crucified One and finally to the longing for eternal fellowship in Christ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frain gathers the whole message into a repeated confession that Christ's love cannot be fully told and makes the believer an heir of heavenly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is especially useful where worship focuses on assurance, the love of Christ, gratitude for grace, or the believer's inheritance in heave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presents the love of Christ as the believer's true treas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ld is a symbol of earthly wealth, but the hymn teaches that Christ's love is better because it gives grace, meets need, creates inheritance, and leads the soul into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econd stanza is especially Christ-cente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trusts daily in the Crucified One, showing that the love being praised is not sentimental affection but saving love revealed at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ovision of God is grounded in the person and work of Jesus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teach believers to value Christ's love above material security or earthly succ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Romans 8:35-39 to strengthen assurance that nothing can separate God's people from Christ's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reflect on the difference between temporary riches and the lasting inheritance given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econd stanza as a prayer of daily trust in the Crucified One for every ne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ng the refrain as a simple congregational confession of gratitude for Christ's immeasurable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2026-08-29T12:43:52Z</dcterms:created>
  <dcterms:modified xsi:type="dcterms:W3CDTF">2026-08-29T12:43:52Z</dcterms:modified>
  <dc:title>The Love of the Christ Is So Precious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