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0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t May Not Be on the Mountain's He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May Not Be on the Mountain's Height, better known by its refrain I'll Go Where You Want Me to Go, is a gospel hymn of willing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gives Christians a simple but searching prayer: to go where the Lord sends, speak what the Lord gives, and become what the Lord desi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imagine service only in heroic or public pla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names mountains, seas, battlefronts, paths of sin, and lowly places in the harvest fields, then teaches that any place becomes holy when the Lord calls his servant the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frain makes consecration personal and practic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presents Christian obedience as surrendered availa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does not bargain with God over the kind of service, location, visibility, or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the heart says yes to the Lord's sending, the Lord's message, and the Lord's shap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connects mission with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ord may call his servant to a mountain's height, a stormy sea, a battlefront, or a lowly pl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invite believers to offer their plans, words, and character to Christ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Christian mission includes public service, hidden obedience, loving speech, and humble lab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shipers to listen for God's guidance even when it comes as a quiet and unexpected ca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Isaiah 6:8 or John 20:21 in missionary, ordination, commissioning, or evangelism servi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small groups or classes to identify a specific place, person, or act of service where obedience is need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2026-08-28T08:03:28Z</dcterms:created>
  <dcterms:modified xsi:type="dcterms:W3CDTF">2026-08-28T08:03:28Z</dcterms:modified>
  <dc:title>It May Not Be on the Mountain's Height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