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5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've Found a Friend, O Such a Frien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've Found a Friend, O Such a Friend is a hymn of joyful assurance in personal fellowship with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elebrates Christ not merely as a distant Savior, but as the Friend who loved first, drew the believer by love, died to save, gives himself, guides, defends, and holds his people for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power lies in its repeated testimony: 'I am His, and He is m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This is not sentimental friendship language detached from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riendship described here is grounded in Christ's prior love, his atoning death, his self-giving grace, and his inseparable hold on the beli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joins the love of Christ, union with Christ, substitutionary atonement,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friendship is not casual companionship; it is covenantal, saving, and self-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 loved before he was known, gave himself in death, and binds the believer to himself with love that cannot be seve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cond stanza moves from salvation to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Christ gives not only the gift of life but his own self, the believer responds by surrendering heart, strength, life, and al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help believers confess personal assurance in Christ's saving and inseparabl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friendship with Christ is grounded in his sacrificial death, not merely in warm religious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spond to Christ's self-giving love by offering heart, strength, life, and all to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with those who struggle to believe that Christ loved them before they loved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Romans 8:38-39 when teaching the security of believers in Christ's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2026-08-28T11:25:10Z</dcterms:created>
  <dcterms:modified xsi:type="dcterms:W3CDTF">2026-08-28T11:25:10Z</dcterms:modified>
  <dc:title>I've Found a Friend, O Such a Friend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