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Wandered in the Shades of Nigh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 Wandered in the Shades of Night, commonly known as Sunlight or Sunlight, Sunlight, is a gospel hymn of joyful testimon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contrasts the darkness of life apart from Christ with the inward brightness that comes when Jesus, the light of the world, finds and saves the sinn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central image is sunlight in the so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s more than cheerfulness; it is the experience of Christ's love driving away darkness, forgiveness removing sin, and fellowship with God filling the believer's life with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tanzas move from conversion to perseverance, service, and eternal vi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presents salvation as a movement from darkness to ligh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darkness is not merely sadness or difficulty; it represents sin, alienation, and life apart from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light comes through Jesus' personal saving work and the sunlight of his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frain teaches assurance through repet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the Savior has found the singer and taken away sin, the believer now possesses the inward light of Christ's l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 testimony song after preaching on Jesus as the light of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believers to connect Christian joy with forgiveness and fellowship with Christ rather than with changing circumsta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refrain as a simple confession of assurance: the Savior has found me, taken away my sin, and given light with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third stanza to encourage holy perseverance and communion with God in daily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final stanza with 1 John 3:2 or Revelation 22:4-5 when teaching the Christian hope of seeing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2026-08-28T12:29:28Z</dcterms:created>
  <dcterms:modified xsi:type="dcterms:W3CDTF">2026-08-28T12:29:28Z</dcterms:modified>
  <dc:title>I Wandered in the Shades of Night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