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Would Love to Tell You What I Think of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Would Love to Tell You What I Think of Jesus, more commonly indexed as No One Ever Cared for Me Like Jesus, is Charles Frederick Weigle's 1932 gospel song of testimony, salvation,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laim is not simply that Jesus provides emotional comfort, but that Christ's care is known through saving grace, sustaining presence, guidance, and a relationship that gives the believer hope beyond present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belongs to the personal-testimony stream of American gospel mus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worshipers to speak from experience while still directing that experience toward Christ rather than toward the sing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iendship with Jesus is presented alongside transformation and salvation, giving the song greater theological weight than a general statement about companion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's dominant theological form is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peaks of Christ through remembered experience, but Christian testimony is not meant to make private experience the final autho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value lies in confessing how the biblical Christ—Savior, giver of new life, faithful guide, and friend—has become personally know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erience serves witness to Christ rather than replacing the gospel with autobiograph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of friendship is distinctly Christological when read with John 15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nxiety becomes overwhelming, name the burden honestly in prayer and use 1 Peter 5:7 as an invitation to entrust what you cannot control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giving Christian testimony, emphasize what Christ has done and who Christ is rather than making your own experience the center of atten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friendship language of John 15 challenge sentimental ideas of Jesus by connecting his love with self-giving sacrifice, obedience, and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o not interpret hardship as proof that Christ has stopped caring; allow lament and assurance to exist together when circumstances remain pain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are you receive from Christ become practical care for people who are lonely, grieving, estranged, or carrying burdens that may not be visib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2026-08-28T12:01:53Z</dcterms:created>
  <dcterms:modified xsi:type="dcterms:W3CDTF">2026-08-28T12:01:53Z</dcterms:modified>
  <dc:title>I Would Love to Tell You What I Think of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