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ut of My Bondage, Sorrow and N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ut of My Bondage, Sorrow and Night, also widely indexed under the title “Jesus, I Come,” is a gospel hymn about responding personally to Christ’s saving invi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one of transfer: the worshiper turns from conditions associated with sin, fear, failure, unrest, and death toward the freedom, mercy, peace, and life foun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ology is more substantial than a simple invitation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esents conversion as a movement into relationship with Christ himself, not merely an improvement in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oss, forgiveness, surrender, healing, and final hope are held together within a single response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onversion as movement in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not portrayed merely as leaving behind undesirable habits or emo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turns toward the person of Jesus, and the benefits named throughout the hymn receive their meaning from that relation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a strongly Christocentric understanding of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grace-enabled free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Christ’s invitation with concrete repentance rather than treating the gospel only as information to be admi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forms of self-reliance, pride, fear, or spiritual captivity that need to be surrendered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atthew 11:28–30 in prayer when guilt, exhaustion, or failure makes approach to God feel difficul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freedom is received from the Son and expressed through a life increasingly shaped by his wi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hope of Christ’s victory over death strengthen believers who face grief, aging, serious illness, or fear of morta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2026-08-28T12:12:02Z</dcterms:created>
  <dcterms:modified xsi:type="dcterms:W3CDTF">2026-08-28T12:12:02Z</dcterms:modified>
  <dc:title>Out of My Bondage, Sorrow and Night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