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2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esus Is the Joy of Liv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 Is the Joy of Living is a twentieth-century gospel song in which Christian joy is centered on Jesus Christ rather than on favorabl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presents discipleship as a life shaped by Christ's presence, rule, friendship, guidance, and saving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essage is therefore broader than cheerfulness: joy becomes a way of describing a trusting relationship with the S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joins joy to consec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estimony moves naturally toward obedience, service, and willingness to follow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theological idea of Jesus Is the Joy of Living is that Christian joy is personal before it is circumstanti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y is grounded in relationship with Christ as Savior and Lord, not in the absence of difficu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places the song within the New Testament pattern in which joy can coexist with sorrow, labor, and uncertainty because its source is communion wit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hrist's kingship over the believer's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's devotional outlook does not separate affection for Jesus from obedience to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to distinguish durable Christian joy from temporary happiness based on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15:11 or John 16:22 when teaching about joy that is rooted in Christ's presence and promis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consider how love for Christ should shape obedience, service, and daily decis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roverbs 3:5–6 to connect the song's theme of guidance with trust when the future is uncl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ongregational planning, obtain licensed or otherwise authorized lyrics and music because the 1939 song remains copyrighted in the United Stat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2026-10-14T16:46:47Z</dcterms:created>
  <dcterms:modified xsi:type="dcterms:W3CDTF">2026-10-14T16:46:47Z</dcterms:modified>
  <dc:title>Jesus Is the Joy of Living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