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30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rightly Beams Our Father's Merc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Brightly Beams Our Father's Mercy,” also widely known by the heading “Let the Lower Lights Be Burning,” is a gospel song about the relationship between God's saving mercy and the church's responsibility to bear faithful wit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aritime image distinguishes the great source of light from the smaller guiding lights entrusted to people along the shore: salvation belongs to God, yet disciples are called to make his mercy visible and to help others find the way toward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therefore not mainly a celebration of human herois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tension lies between dependence and responsi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s cannot replace the saving work of God, but neither are they free to remain indifferent when others need truthful witness, compassionate service, encouragement, or guida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a useful theology of mission because it distinguishes divine agency from human responsi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's mercy is primary and saving; Christian witness is secondary and entrust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prevents two opposite errors: passivity that assumes God has no use for human service, and spiritual pride that imagines the church itself is the source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of witness is also commun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ask is not reserved for clergy, evangelists, or professional missionari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dentify the places where your daily conduct is most visible and ask whether it makes the character of Christ clearer or harder for others to recogniz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verbal witness with practical service so that evangelism is accompanied by patience, generosity, justice, and compa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fuse the assumption that mission belongs only to pastors or missionaries; consider the particular people and settings already entrusted to your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omeone is spiritually confused or wounded, guide without coercion: listen carefully, speak truthfully, and point beyond yourself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commissioning services to remind workers that Christian ministry depends on God's mercy even while requiring faithful human particip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2026-10-12T14:18:20Z</dcterms:created>
  <dcterms:modified xsi:type="dcterms:W3CDTF">2026-10-12T14:18:20Z</dcterms:modified>
  <dc:title>Brightly Beams Our Father's Mercy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