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21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ce to Face with Christ, My Savi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arrie Ellis Breck's 1898 gospel hymn is a meditation on the Christian hope of seeing Christ without the limitations that characterize present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biblical image comes from 1 Corinthians 13:12, where partial sight and knowledge give way to direct encoun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eck turns that contrast into a song of anticipation, assurance, and personal dev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astoral strength is its Christ-centered understanding of the fu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's hope is not simply survival after death or escape from present difficulty; it is communion with the Redeem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ncipal doctrine is eschatological comm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hope is not merely about a future place but about the unveiled presence of the S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onging to see Christ gives personal focus to doctrines of resurrection, eternal life, and the consummation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contrast between present limitation and future full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irst Corinthians 13 places human knowledge in the present age under the sign of incomplete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funerals, memorial services, services on eternal life, or worship focused on the return and final revelatio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1 Corinthians 13:12 to help believers acknowledge unanswered questions without treating partial understanding as a failure of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1 John 3:2 to connect the hope of seeing Christ with the Christian expectation of transformation into his like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Revelation 21:4 pastorally with grieving people, allowing biblical hope to coexist with honest sorrow rather than using future consolation to silence present grie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John 14:2-3 to emphasize that Christian hope is fundamentally relational: Christ promises to receive his people so that they may be with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2026-10-14T19:10:44Z</dcterms:created>
  <dcterms:modified xsi:type="dcterms:W3CDTF">2026-10-14T19:10:44Z</dcterms:modified>
  <dc:title>Face to Face with Christ, My Savior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