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6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I Need Thee Every Hou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 Need Thee Every Hour is a gospel hymn of continual dependence o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treating need as an occasional emergency, it presents dependence as the ordinary condition of Christian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believer needs divine grace in peace and struggle, obedience and temptation, ordinary routine and moments of crisi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strength lies in its combination of humility and confi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acknowledges human insufficiency without becoming despairing because the object of dependence is the gracious Lor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expresses a theology of grace in which dependence is normal rather than exception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maturity does not mean becoming less reliant on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stead, growth in faith includes a deeper recognition that spiritual life, holiness, endurance, wisdom, and fruitful service all remain gifts sustained by divine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hristology is relational and pastor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 is not merely the subject of doctrine but the one to whom the believer comes repeatedly for help and commun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gin and end ordinary tasks with brief prayers that acknowledge dependence on God, not only when a crisis occu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John 15:5 to examine whether ministry, work, or decision-making is being attempted through self-reliance rather than abiding i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weakness or temptation becomes evident, approach God’s grace honestly instead of treating need as spiritual fail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hymn shape prayer in both joy and pain so that communion with Christ does not become only an emergency pract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ncourage congregations to pair personal dependence with active obedience, trusting that grace sustains rather than replaces faithful ac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2026-10-14T10:40:07Z</dcterms:created>
  <dcterms:modified xsi:type="dcterms:W3CDTF">2026-10-14T10:40:07Z</dcterms:modified>
  <dc:title>I Need Thee Every Hour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