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87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ather and Friend! Thy Light, Thy Lov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ther and Friend!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y Light, Thy Love is a hymn of praise to the God whose glory, love, and presence are known throughout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confession is that God is not distant from his world or from his children; his light and love shine through his works, and the earth is full of hi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for worship that emphasizes God's nearness, providence, and sustaining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helps singers move from observing God's glory in creation to resting in the assurance that they can never be outside God's pres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presents God as transcendent and nea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too pure for mortal sight and reigns beyond human comprehension, yet his voice, presence, light, and love are known in his works and among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eaches creation as a witness to divine gl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ld is not treated as independent or spiritually empty; it is a theater of God's light and love, pointing worshipers to the One whose glory fills heaven and ea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doctrine of providential comfort is especially importa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call to worship when emphasizing God's nearness, glory, and sustaining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Psalm 139:7-10 in a service focused on comfort, providence, or trust in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observe creation as a witness to God's light and love rather than as a merely natural backdro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final stanza pastorally with people who feel abandoned, reminding them that they cannot be where God is no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hymn as a concise expression of divine omnipresence, wisdom, goodness, and fatherly ca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2026-08-27T22:49:42Z</dcterms:created>
  <dcterms:modified xsi:type="dcterms:W3CDTF">2026-08-27T22:49:42Z</dcterms:modified>
  <dc:title>Father and Friend! Thy Light, Thy Love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