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40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ather, Give Thy Benedi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ather, Give Thy Benediction is a compact dismissal hymn that turns the final moments of worship into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treating departure as a mere ending, the text asks the Father to send worshipers away with peace, truth fixed in the mind, trust quieting anxiety, and grief brought under God's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notably concentrat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rayer begins with blessing and parting peace, moves inward to conviction and the anxious heart, and then reaches toward the biblical "peace which surpasses all understand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" In only eight lines, the hymn joins corporate benediction with personal consol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reats benediction as an act of divine giv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eace is not presented as a mood the congregation produces for itself; it is a gift requested from the Father as worshipers move from gathered prayer back into dail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gives the closing of worship theological weight: the service ends with dependence rather than self-sufficien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uth, trust, and peace are deliberately connect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ind is to be steadied by truth, the anxious heart calmed by trust, and the waiting spirit filled with peace beyond ordinary explan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 true sung benediction rather than merely as exit music, allowing the congregation to pray its words before dismiss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Philippians 4:6-7 when teaching how prayer, anxiety, and God's peace belong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carry one truth from the sermon or service into the week as a practical expression of the hymn's prayer for inward convi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services shaped by grief, uncertainty, or pastoral concern, where its movement from struggle to peace can serve the congregation without minimizing pa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inging an abbreviated four-line hymnal version, explain that Longfellow's preserved text is an eight-line benediction so worshipers understand the history of the form they are us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2026-10-12T16:51:38Z</dcterms:created>
  <dcterms:modified xsi:type="dcterms:W3CDTF">2026-10-12T16:51:38Z</dcterms:modified>
  <dc:title>Father, Give Thy Benediction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