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79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ather, Give Thy Benedictio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ther, Give Thy Benediction is a brief hymn-prayer for the close of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sks the Father to send the congregation out with peace, truth, trust, and inner cal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pastoral strength lies in the way it joins doctrine and feel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ask merely for a pleasant farewell, but for minds steadied by truth and hearts calmed by tru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recognizes that worshipers may carry anxiety, grief, and struggle, and it asks God to meet those needs with his own pe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presents benediction as more than a formal end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true blessing sends the people of God away under the Father's care, with the truth of worship still shaping the mind and the peace of God guarding the hear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teaches that Christian peace is not the absence of difficul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sks God to calm anxiety, command grief and struggle to end, and send peace to waiting spiri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peace is received from God, not manufactured by emotional effor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 sung benediction at the end of worship, especially after services focused on prayer, peace, or pastoral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Philippians 4:6-7 to teach the connection between prayer, anxiety, and the peac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it after a sermon or lesson to ask that the truth heard in worship would remain active in the congregation's min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ing it in quieter settings such as evening prayer, small chapel services, or hospital and pastoral-care gathering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name silently the anxieties or griefs they are carrying before singing or praying the hym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2026-08-28T10:08:35Z</dcterms:created>
  <dcterms:modified xsi:type="dcterms:W3CDTF">2026-08-28T10:08:35Z</dcterms:modified>
  <dc:title>Father, Give Thy Benediction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