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5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ather in Heav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 in Heaven is a concise Trinitarian prayer hymn that asks God to bless his children with mercy, grace, unity, worship, and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is simple, but its theology is broad: the congregation comes to the Father, remembers the redeeming work of Jesus Christ, and seeks the continuing blessing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where a congregation needs a short sung prayer rather than a long hymn of expo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can function as an invocation, response, or act of praise, drawing worshipers into reverent dependence on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value lies in its corporate vo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ther in Heaven is a hymn of Trinitarian dep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eaches the church to receive mercy from the Father, redemption through Jesus Christ, and life-giving blessing from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does not treat the Trinity as an abstract doctrine but as the living shape of Christian prayer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esents grace as commu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sks for love to unite God's children and for songs that continue in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n invocation or response when the service emphasizes the Trinity, prayer, or Christian u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2 Corinthians 13:14 to teach how Trinitarian blessing shapes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in multicultural or global hymnody settings to introduce a Filipino tune within the wider Asian ecumenical hym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the congregation to pray the hymn as a corporate request for mercy, unity, redemption, and Spirit-fille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hymn is copyrighted, verify licensing before printing, projecting, recording, or reproducing the text or tu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2026-08-29T10:19:59Z</dcterms:created>
  <dcterms:modified xsi:type="dcterms:W3CDTF">2026-08-29T10:19:59Z</dcterms:modified>
  <dc:title>Father in Heaven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