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2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ive Thanks, O Household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ive Thanks, O Household Of God is a hymn of congregational gratitude centered on the church as God's gathered fami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ovement is from isolation into belonging: God forms a scattered people into one household, one community, and one body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church anniversary services, congregational thanksgiving, and moments when a church wants to remember both its history and its continuing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ives thanks not merely for an institution, but for God's gracious work in calling people into fellowship, faith, service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esence of English and Tagalog material gives the hymn a contextual and communal charact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the church as a gift of grace before it presents the church as a field of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do not create the household of God by human preference, ancestry, or achievement; they are gathered by God's mercy and made on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cclesiology is both relational and missio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family and community, but it is also the body of Christ entrusted with a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elps prevent thanksgiving from becoming nostalgia; gratitude for the past becomes renewed availability for God's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help a congregation give thanks for God's work rather than merely celebrating institutional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members to name ways God has turned isolation into belonging through the church's fellowship and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 with testimonies from different generations to emphasize the whole household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mission-focused stanza as a bridge from anniversary celebration to renewed congregational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Ephesians 2:19-22 or Colossians 3:15-17 for a biblically grounded thanksgiving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2026-08-28T11:25:25Z</dcterms:created>
  <dcterms:modified xsi:type="dcterms:W3CDTF">2026-08-28T11:25:25Z</dcterms:modified>
  <dc:title>Give Thanks, O Household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