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8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od Christian Men Rejoi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od Christian Men Rejoice is a Christmas carol of jubilant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calls the Christian community to rejoice with the whole person because the birth of Jesus Christ is not merely a sentimental scene, but the arrival of the S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moves through the major gifts of the incarnation: Christ is born, heavenly joy is opened, fear of the grave is answered, and salvation is announced to a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tone of glad news makes it useful for Christmas worship, carol services, congregational praise, and teaching on the saving purpose of Christ's bi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though the familiar English title uses older wording, many modern hymnals use the inclusive form Good Christian Friends, Rejo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presents the incarnation as saving jo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isolate the birth of Jesus from the cross, resurrection, and final hope; instead, it sings Christmas as the beginning of the visible saving work of the Son of God among 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rol's theology is strongly Christ-cente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born not only to be admired, but to save, bless, open the way to heavenly life, and remove the fear of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herefore joins nativity, atonement, resurrection hope, and eschatological joy in a compact for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connect Christmas joy with the full saving mission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worshipers that the manger points forward to salvation, victory over death, and etern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the congregation to sing the hymn as mutual gospel proclamation, not merely seasonal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final stanza pastorally for those who need assurance in the face of grief, fear, or mort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Luke 2:10-11 or Hebrews 2:14-15 in a Christmas Eve, Christmas Day, or carol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2026-08-28T04:44:30Z</dcterms:created>
  <dcterms:modified xsi:type="dcterms:W3CDTF">2026-08-28T04:44:30Z</dcterms:modified>
  <dc:title>Good Christian Men Rejoice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