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racious Spirit, Dwell With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ious Spirit, Dwell With Me is a prayer for the Holy Spirit's indwelling presence to shape the believer's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ask merely for a passing religious feeling; it asks that the Spirit form the singer into a person whose speech, wisdom, conduct, and holiness reveal the lif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Pentecost, services on sanctification, prayers for renewal, and moments of personal or congregational consec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is intimate and practical, moving from inward dependence on the Spirit to outward Christlike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represented three-stanza form, the hymn focuses on grace, truth, and holi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sanctification as a Spirit-enabled participation in the lif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nger does not promise self-improvement by personal willpower; instead, the prayer asks the Spirit to dwell within and make Christlike virtues visible in ordinary condu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speech is especially pastor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ds can help, heal, clarify, and bear witness when the Spirit governs the hea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connects holiness not only with private purity but also with communication, brotherly action, and truthful wisdo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sung prayer before teaching on the Holy Spirit or Christian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examine whether their words help, heal, clarify, and bear faithful witness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 with Galatians 5 by asking how the fruit of the Spirit should appear in daily speech and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a service of consecration, especially when emphasizing holiness as both separation from sin and devotion to the g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small groups to pray through the hymn's themes of grace, truth, and holiness without reducing them to mere self-discipli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2026-08-28T12:06:20Z</dcterms:created>
  <dcterms:modified xsi:type="dcterms:W3CDTF">2026-08-28T12:06:20Z</dcterms:modified>
  <dc:title>Gracious Spirit, Dwell With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