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793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ark! Ten Thousand Harps And Voic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n Thousand Harps And Voices is a hymn of exalted praise to the reigning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nvites the church to listen to heaven's worship and join the praise of Jesus, the God of love, who sits enthroned and rules over al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for services focused on Christ's kingship, ascension, resurrection hope, and the second com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Alleluia refrain gives the congregation a clear repeated response of adoration, making the hymn both doctrinally rich and congregationally direc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the four-stanza form represented here, the hymn moves from heavenly praise to Christ's glory, from the security of his love to the hope of his appear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fundamentally Christologic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esents Jesus as reigning Lord, source of heavenly joy, Lord of life, giver of grace, and the coming K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ocus is not on human religious achievement but on the glory and worth of Christ him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eaches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ose who belong to Christ are held by his love and destined to behold his f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 congregational response to Revelation 5 or Hebrews 1 when teaching on the worship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connect earthly praise with the worship already taking place around God's thr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strengthen assurance by emphasizing that Christ's love will not sever from his people those whom he has made his ow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teaching on Christ's ascension, present reign, and promised retur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Alleluia refrain serve as a simple repeated confession of joy, worship, and hope in the reigning Savio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2026-08-27T20:37:09Z</dcterms:created>
  <dcterms:modified xsi:type="dcterms:W3CDTF">2026-08-27T20:37:09Z</dcterms:modified>
  <dc:title>Hark! Ten Thousand Harps And Voices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