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ar Our Prayer, O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r Our Prayer, O Lord is a brief congregational prayer response that gives the church simple words for petition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trength lies in its directness: the worshiping community asks the Lord to receive its prayer and to answer with the peace that only God can g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text is short, it functions especially well as service mus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ay be sung after prayers of intercession, after a pastoral prayer, during a prayer meeting, or as a quiet response in worship when the congregation needs a shared voice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not a full narrative hymn, but a sung act of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prayer as dependent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does not approach God with many words or with self-confidence, but with a humble request that God would hear and answer according to hi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at peace is God's gif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worship, peace is not simply the absence of conflict or anxiety; it is the blessing of God's presence, the guarding peace promised in Christ, and the wholeness God gives to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 service music, the hymn reminds the church that prayer belongs to the whole congreg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congregational response after prayers of intercession or pastoral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it as a simple sung form of Psalm 143:1, helping worshipers connect congregational prayer with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moments of grief, uncertainty, or conflict when the church needs to ask God for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sing it slowly and attentively, treating the short text as a real prayer rather than a musical fill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hilippians 4:6-7 to show how prayer and the peace of God belong togeth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2026-08-28T05:48:55Z</dcterms:created>
  <dcterms:modified xsi:type="dcterms:W3CDTF">2026-08-28T05:48:55Z</dcterms:modified>
  <dc:title>Hear Our Prayer, O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