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50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ar Thou in L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ar Thou in Love is a two-line congregational prayer response rather than a conventional multi-stanza hym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whole movement is contained in one petition: the worshiping community asks the Lord to hear its cry while acknowledging God’s heavenly majes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revity allows the words to function naturally after spoken prayer, intercession, confession, or another moment when the congregation needs a common sung respon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combines dependence with conf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urch does not presume upon God, yet it addresses him as one whose hearing is shaped by lo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ponse expresses dependence o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ngregation has a cry that it cannot answer by its own strength, so it turns outward and upward in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orship begins here: with creatures addressing the Creator in need, trust, and rever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appeal to divine love keeps the prayer from becoming merely form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urch asks to be heard by the God whose mercy is already known in Scriptur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response after congregational intercessions so spoken petitions are gathered into one shared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2 Chronicles 6:21 when teaching about God hearing prayer from his heavenly dwel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g it after confession or lament to emphasize dependence on divine mercy rather than human self-sufficien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its brevity encourage attentive prayer: listen to the petition first, then answer together rather than singing automatical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 in small prayer gatherings as a recurring refrain between spoken request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2026-10-12T19:37:14Z</dcterms:created>
  <dcterms:modified xsi:type="dcterms:W3CDTF">2026-10-12T19:37:14Z</dcterms:modified>
  <dc:title>Hear Thou in Love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