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3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ear Thou In Lov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ear Thou In Love is a brief prayer response for congregational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presenting a long hymn narrative, it gives the church a compact sung petition: the people ask the Lord to hear their cry in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sponse is especially useful after spoken prayers, pastoral intercession, a prayer of confession, or a quiet moment i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brevity allows the whole congregation to join the prayer without shifting attention away from the act of prayer itsel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heological center is simple but important: God is addressed as the Lord who hear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response teaches depen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ongregation does not come before God with self-sufficiency, but with a cry that must be heard in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posture is central to Christian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hrase of divine love is importa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rayer does not imagine God as reluctant or cold; it appeals to the Lord whose hearing is shaped by covenant mercy and compa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response after the prayers of the people so the congregation can gather spoken petitions into one sung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2 Chronicles 6:21 when teaching about God's promise to hear the prayers of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it after confession to emphasize that forgiveness and mercy come from the Lord who hea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ing it slowly and reverently so the congregation experiences it as prayer rather than as a musical trans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it in small prayer meetings as a simple sung refrain between spoken petition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2026-08-28T10:31:12Z</dcterms:created>
  <dcterms:modified xsi:type="dcterms:W3CDTF">2026-08-28T10:31:12Z</dcterms:modified>
  <dc:title>Hear Thou In Love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