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re, O My Lord, I See Thee Face To F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re, O My Lord, I See Thee Face To Face is one of Horatius Bonar's most deeply sacramental hym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reats the Lord's Supper as a holy meeting with Christ, where faith receives grace, remembers the Savior's death, lays down burdens, and looks forward to heavenly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Communion services because it is reverent without being dist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helps worshipers approach the Table not as a bare memorial or a mere ritual, but as a Christ-centered act of faith, thanksgiving, confession, and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resented four-stanza form moves from communion with the unseen Christ, to feeding on the bread of God, to the peace of forgiven sin, and finally to dependence on Christ's sufficient streng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that Communion is a meeting of faith with the liv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claim that physical sight has replaced faith; rather, it uses the language of nearness to express the spiritual reality of Christ's presence and grace at the 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the Lord's Supper is richly pasto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able is the place where burdens are laid aside, sin is remembered as forgiven, grace is grasped more firmly, and weary believers are strengthened by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holds together remembrance, participation, assurance, and renew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Communion to help the congregation approach the Table with reverence an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1 Corinthians 11:23-26 to emphasize remembrance, proclamation, and expec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bring their weariness, guilt, and earthly burdens to Christ rather than pretending to be spiritually self-suffici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hymn as a meditation on Christ's sufficiency, especially for believers who feel weak or burde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to connect the Lord's Supper with the future hope of the marriage supper of the Lamb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2026-08-28T09:29:37Z</dcterms:created>
  <dcterms:modified xsi:type="dcterms:W3CDTF">2026-08-28T09:29:37Z</dcterms:modified>
  <dc:title>Here, O My Lord, I See Thee Face To Face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