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861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oly, Holy, Hol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oly, Holy, Holy is a compact Sanctus setting, not the longer Reginald Heber hymn that begins “Holy, Holy, Holy!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ord God Almighty!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” Its text belongs to the ancient Christian acclamation rooted in Isaiah 6:3, where the seraphim proclaim God’s holiness and glory, and echoed in Revelation 4:8 around the heavenly thr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this form, worship is concentrated into a few lines of adoration rather than developed through multiple stanza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etting invites the congregation to confess God’s holiness before saying anything about human ne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anctus centers worship on the holiness of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oliness here includes divine otherness, majesty, purity, and worthi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ongregation does not first approach God as a means to personal fulfillment; it joins the biblical witnesses in acknowledging that God is worthy of praise simply because God is holy and gloriou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 the same time, the text holds transcendence and presence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Lord is worshiped by heavenly beings, yet divine glory fills the eart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setting as service music when the congregation needs a brief, Scripture-shaped response of adoration rather than a full multi-stanza hym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Isaiah 6:1–8 so worshipers see how awareness of God’s holiness leads to humility, confession, cleansing, and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each the distinction between this short Sanctus and Reginald Heber’s longer hymn so the congregation understands the different texts and histori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repeated declaration of holiness challenge worship that becomes centered mainly on human preference, performance, or emotional effec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piece in Communion or another liturgical context to emphasize that earthly worship participates in the praise Scripture pictures around God’s thron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2026-10-15T13:11:21Z</dcterms:created>
  <dcterms:modified xsi:type="dcterms:W3CDTF">2026-10-15T13:11:21Z</dcterms:modified>
  <dc:title>Holy, Holy, Holy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