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Am Happy In The Service Of The King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Am Happy In The Service Of The King is a bright gospel hymn about the joy, peace, and blessing found in serv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testimony is not that Christian service is always easy, but that service under the King gives life a glad and holy purpo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for services focused on Christian work, lay ministry, stewardship, volunteer dedication, mission, and disciple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encourages believers to bring every gift, however small, into the service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ssage is both joyful and consecration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that service to Christ is a privilege before it is a burd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King who calls believers into service also gives peace, joy, guidance, and blessing in that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stewa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ery talent, every possession, and every season of life belongs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emphasis on bringing one's gifts to the King is not a claim that human effort earns salvation, but a response of gratitude to the Lord who has already claimed the believer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during ministry fairs, volunteer dedications, mission Sundays, or services focused on Christian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identify the talents, time, resources, and opportunities they can bring to Christ's serv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hymn alongside Colossians 3:23-24 so the congregation understands service as work done for the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pastorally to encourage servants who labor quietly and may not receive public recogn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prayer for joy and peace in ministry, especially for those serving through difficult circumstan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2026-08-28T10:26:23Z</dcterms:created>
  <dcterms:modified xsi:type="dcterms:W3CDTF">2026-08-28T10:26:23Z</dcterms:modified>
  <dc:title>I Am Happy In The Service Of The King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