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11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f I Have Wounded Any Soul Toda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f I Have Wounded Any Soul Today is a brief but searching evening prayer of confe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gives worshipers language to examine the day before God, remembering sins of action, speech, neglect, attitude, and hidden mo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for evening worship, confession, prayer meetings, Lent, pastoral reflection, and services that invite the congregation to seek God's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one is humble and personal, but its concerns are deeply communal: a believer asks forgiveness not only for private failure, but also for ways others may have been harmed, neglected, discouraged, or led astra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spiritual value lies in its hones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eaches confession as a daily Christian pract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in is not treated merely as public scandal or obvious wrongdoing; it includes careless words, neglect of need, hardness of heart, self-will, and hidden failures known fully only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lso teaches the social dimension of repent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 asks forgiveness for harm done to another soul, for words that may have injured, and for turning aside from another's ne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e confession therefore includes love of neighbor and a willingness to be corrected by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n evening prayer after a day of work, ministry, conflict, or pastoral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t with Psalm 19:12-14 to teach confession of both hidden faults and willful si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examine sins of speech, neglect, hardness, and self-will before asking God's forgive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it in Lent or a service of confession to connect personal repentance with love of neighb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small groups or families to use the hymn as a model for daily self-examination and pray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2026-08-28T11:01:04Z</dcterms:created>
  <dcterms:modified xsi:type="dcterms:W3CDTF">2026-08-28T11:01:04Z</dcterms:modified>
  <dc:title>If I Have Wounded Any Soul Today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