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64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 Gave My Life For The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 Gave My Life For Thee is a hymn of Christ's self-giving love and the believer's grateful respon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speaks in the voice of Christ, meditating on what he has given, left, borne, and brought for sinn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for Lent, Communion, stewardship, mission, and services of consec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merely ask worshipers to feel gratitude; it presses toward a practical question of discipleship: how should those redeemed by Christ respond to such costly grace?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piritual force comes from the contrast between Christ's sacrifice and the believer's respon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eaches substitutionary and redemptive love in devotional for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gives himself for the lost, sheds his blood, bears suffering, and brings salvation as gif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enter is grace before human respon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lso teaches consecration as the answer to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searching refrain should not be heard as guilt manipulation detached from the gospel; it is the proper moral weight of Christ's merc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Lent or Holy Week to connect Christ's sacrifice with personal consec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Philippians 2:5-8 to teach the meaning of Christ's self-emptying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consider what gifts, comforts, ambitions, or habits Christ may be calling them to surrend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before a mission offering, ministry commitment, or stewardship emphasi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repeated questions lead into silent prayer rather than treating them as mere poetic repeti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2026-08-28T12:29:29Z</dcterms:created>
  <dcterms:modified xsi:type="dcterms:W3CDTF">2026-08-28T12:29:29Z</dcterms:modified>
  <dc:title>I Gave My Life For Thee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