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Have A Savior, He's Pleading In Glor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Have A Savior, He's Pleading In Glory is a gospel hymn of prayerful evangel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egins with the believer's confidence that Christ is a living Savior who intercedes in glory, then turns that confidence outward in prayer for another person to know the same S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mission services, evangelistic meetings, altar invitations, prayer gatherings, and services focused on interc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refrain makes the singer's concern personal and pastoral: the church is not only announcing salvation, but praying that others will receive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ombines assurance and wit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Christ's continuing interc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not only the Savior who died in the past; he is the living Lord who pleads, watches, and saves from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gives the believer assurance and gives evangelistic prayer a firm found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that personal salvation should become missionary concer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stanza moves from what the believer has received to the longing that another person might receive the same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mission or evangelistic services as a sung prayer for those who do not yet know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Hebrews 7:25 to teach that evangelistic prayer rests on Christ's heavenly interc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name quietly before God one person for whom they are pray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fter testimonies to connect personal assurance with concern for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the congregation to see prayer, witness, and invitation as connected parts of Christian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2026-08-28T11:01:09Z</dcterms:created>
  <dcterms:modified xsi:type="dcterms:W3CDTF">2026-08-28T11:01:09Z</dcterms:modified>
  <dc:title>I Have A Savior, He's Pleading In Glory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