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Heard The Bells On Christmas 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Heard The Bells On Christmas Day is a Christmas hymn that holds together joy and grief, faith and despair, the angelic promise of peace and the painful reality of human confli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ower comes from refusing to treat Christmas as sentimental esca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asks whether the message of peace on earth can still be trusted when hatred and violence seem str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Christmas services that acknowledge suffering, war, division, grief, or public anxi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worshipers permission to face the world's brokenness honestly while still listening for the deeper testimony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hope as faith tested by re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deny that hate can seem strong or that evil can mock the song of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places human violence beneath the greater truth of God's life, rule, justice, and promise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providence and mor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laim that right will prevail is not naive optimism; it depends on the living God who judges evil and fulfills his purpos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hristmas services that need to speak honestly about grief, war, injustice, or di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Luke 2:13-14 to show that the hymn is built around the angelic announcement of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places where the promise of peace feels difficult to believe, then pray for renewed faith in God's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with people who find Christmas emotionally complicated rather than simply joy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final affirmation of the hymn with Isaiah 9:6-7 and Psalm 46:9-10 to ground hope in God's promised vic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2026-08-28T11:37:30Z</dcterms:created>
  <dcterms:modified xsi:type="dcterms:W3CDTF">2026-08-28T11:37:30Z</dcterms:modified>
  <dc:title>I Heard The Bells On Christmas 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