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0192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I Must Tell Jesus All Of My Trial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 Must Tell Jesus All Of My Trials is a gospel hymn of prayerful dependence o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central message is simple and pastoral: believers do not have to carry trials, troubles, griefs, temptations, and burdens alone because Jesus is compassionate, present, and able to hel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useful in services of assurance, pastoral comfort, prayer meetings, counseling settings, and worship focused on trials or tempt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gives ordinary Christians memorable language for turning distress into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frain reinforces the hymn's devotional cor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teaches the nearness and sufficiency of Christ in the ordinary struggles of Christi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esus is not presented only as a distant Savior from past sin, but as the living Friend and Helper to whom every trial may be brough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also teaches prayer as dependence rather than mere religious hab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eliever tells Jesus because burdens are too heavy to bear alone and because Christ is compassionate enough to receive th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treatment of temptation is pastorally importa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as a congregational response after a sermon on prayer, anxiety, or trial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it with 1 Peter 5:7 to teach believers how to cast their worries o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name silently one burden, temptation, or trouble they need to bring to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it pastorally with those facing grief, discouragement, or spiritual strugg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each the refrain as a simple prayer practice for moments of distress during the week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2026-08-29T11:29:24Z</dcterms:created>
  <dcterms:modified xsi:type="dcterms:W3CDTF">2026-08-29T11:29:24Z</dcterms:modified>
  <dc:title>I Must Tell Jesus All Of My Trials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