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n The Hour Of Tria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e Hour Of Trial is a compact hymn-prayer for preservation in temptation, faithfulness under pressure, and final hop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honestly about the believer's weakness and about the danger of denial, fear, worldly attraction, and spiritual fail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during Lent, services of confession, pastoral moments of assurance, and teaching on Christian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power lies in the way it turns the memory of Gethsemane and Calvary into present help for the tempted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resented three-stanza form moves from the hour of testing, to the lure of the world, to the final passage through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perseverance as dependence 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oes not presume to be strong enough to withstand trial alone; instead, the hymn asks Jesus to intercede, recall, preserve, and rece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a theology of mem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ethsemane and Calvary are not merely past events to be admired; they are saving realities to be remembered when temptation presses ha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alling Christ's agony and cross helps expose the emptiness of sin and the false promises of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Lent to connect Peter's testing, Gethsemane, and the believer's need for watchful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Luke 22:31-32 to teach that Christ's intercession is stronger than the believer's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identify where fear, social favor, pleasure, or worldly treasure tempts them away from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pastorally with those facing illness, aging, or death, emphasizing the Lord's promise to receive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he congregation to make the hymn a personal prayer before moments of moral pressure or spiritual tri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2026-08-28T09:32:38Z</dcterms:created>
  <dcterms:modified xsi:type="dcterms:W3CDTF">2026-08-28T09:32:38Z</dcterms:modified>
  <dc:title>In The Hour Of Trial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